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1"/>
  </p:sldMasterIdLst>
  <p:sldIdLst>
    <p:sldId id="256" r:id="rId2"/>
    <p:sldId id="257" r:id="rId3"/>
    <p:sldId id="258" r:id="rId4"/>
    <p:sldId id="259" r:id="rId5"/>
    <p:sldId id="261" r:id="rId6"/>
    <p:sldId id="263" r:id="rId7"/>
    <p:sldId id="264"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2E1A2-685A-4CBC-83AF-32E9AF8F8A53}" v="102" dt="2023-05-22T03:50:15.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6" d="100"/>
          <a:sy n="116" d="100"/>
        </p:scale>
        <p:origin x="1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a Watson" userId="835d1e1a66582bcf" providerId="Windows Live" clId="Web-{F03EC21C-A2D5-4511-9859-7C5D16F3E75F}"/>
    <pc:docChg chg="addSld modSld">
      <pc:chgData name="Alexandra Watson" userId="835d1e1a66582bcf" providerId="Windows Live" clId="Web-{F03EC21C-A2D5-4511-9859-7C5D16F3E75F}" dt="2023-05-19T17:18:07.364" v="34"/>
      <pc:docMkLst>
        <pc:docMk/>
      </pc:docMkLst>
      <pc:sldChg chg="addSp delSp modSp">
        <pc:chgData name="Alexandra Watson" userId="835d1e1a66582bcf" providerId="Windows Live" clId="Web-{F03EC21C-A2D5-4511-9859-7C5D16F3E75F}" dt="2023-05-19T17:17:45.894" v="27"/>
        <pc:sldMkLst>
          <pc:docMk/>
          <pc:sldMk cId="109857222" sldId="256"/>
        </pc:sldMkLst>
        <pc:spChg chg="mod">
          <ac:chgData name="Alexandra Watson" userId="835d1e1a66582bcf" providerId="Windows Live" clId="Web-{F03EC21C-A2D5-4511-9859-7C5D16F3E75F}" dt="2023-05-19T17:17:37.581" v="25" actId="1076"/>
          <ac:spMkLst>
            <pc:docMk/>
            <pc:sldMk cId="109857222" sldId="256"/>
            <ac:spMk id="16" creationId="{789AB4A6-63E1-4A8F-AEA3-70E04AC0EBC4}"/>
          </ac:spMkLst>
        </pc:spChg>
        <pc:spChg chg="mod">
          <ac:chgData name="Alexandra Watson" userId="835d1e1a66582bcf" providerId="Windows Live" clId="Web-{F03EC21C-A2D5-4511-9859-7C5D16F3E75F}" dt="2023-05-19T17:17:25.847" v="24"/>
          <ac:spMkLst>
            <pc:docMk/>
            <pc:sldMk cId="109857222" sldId="256"/>
            <ac:spMk id="18" creationId="{6008F35F-D16F-4570-858B-EF57288370AE}"/>
          </ac:spMkLst>
        </pc:spChg>
        <pc:spChg chg="mod">
          <ac:chgData name="Alexandra Watson" userId="835d1e1a66582bcf" providerId="Windows Live" clId="Web-{F03EC21C-A2D5-4511-9859-7C5D16F3E75F}" dt="2023-05-19T17:17:25.847" v="24"/>
          <ac:spMkLst>
            <pc:docMk/>
            <pc:sldMk cId="109857222" sldId="256"/>
            <ac:spMk id="20" creationId="{8FEC7935-71D6-461E-AB51-B32890794346}"/>
          </ac:spMkLst>
        </pc:spChg>
        <pc:spChg chg="mod">
          <ac:chgData name="Alexandra Watson" userId="835d1e1a66582bcf" providerId="Windows Live" clId="Web-{F03EC21C-A2D5-4511-9859-7C5D16F3E75F}" dt="2023-05-19T17:17:25.847" v="24"/>
          <ac:spMkLst>
            <pc:docMk/>
            <pc:sldMk cId="109857222" sldId="256"/>
            <ac:spMk id="24" creationId="{A443A0C7-3A61-432A-81C6-40FB2C602720}"/>
          </ac:spMkLst>
        </pc:spChg>
        <pc:spChg chg="add del">
          <ac:chgData name="Alexandra Watson" userId="835d1e1a66582bcf" providerId="Windows Live" clId="Web-{F03EC21C-A2D5-4511-9859-7C5D16F3E75F}" dt="2023-05-19T17:17:25.847" v="23"/>
          <ac:spMkLst>
            <pc:docMk/>
            <pc:sldMk cId="109857222" sldId="256"/>
            <ac:spMk id="29" creationId="{F0544A3C-CEE1-4B2F-986C-28798560F126}"/>
          </ac:spMkLst>
        </pc:spChg>
        <pc:spChg chg="add del mod">
          <ac:chgData name="Alexandra Watson" userId="835d1e1a66582bcf" providerId="Windows Live" clId="Web-{F03EC21C-A2D5-4511-9859-7C5D16F3E75F}" dt="2023-05-19T17:17:45.894" v="27"/>
          <ac:spMkLst>
            <pc:docMk/>
            <pc:sldMk cId="109857222" sldId="256"/>
            <ac:spMk id="31" creationId="{11199D09-9DAC-4D8F-8067-411B9B5FC8AE}"/>
          </ac:spMkLst>
        </pc:spChg>
        <pc:picChg chg="mod ord">
          <ac:chgData name="Alexandra Watson" userId="835d1e1a66582bcf" providerId="Windows Live" clId="Web-{F03EC21C-A2D5-4511-9859-7C5D16F3E75F}" dt="2023-05-19T17:17:25.847" v="24"/>
          <ac:picMkLst>
            <pc:docMk/>
            <pc:sldMk cId="109857222" sldId="256"/>
            <ac:picMk id="5" creationId="{E5E4378D-7B01-943A-F9DC-531144C9FDDA}"/>
          </ac:picMkLst>
        </pc:picChg>
      </pc:sldChg>
      <pc:sldChg chg="new">
        <pc:chgData name="Alexandra Watson" userId="835d1e1a66582bcf" providerId="Windows Live" clId="Web-{F03EC21C-A2D5-4511-9859-7C5D16F3E75F}" dt="2023-05-19T17:18:03.067" v="28"/>
        <pc:sldMkLst>
          <pc:docMk/>
          <pc:sldMk cId="3850319807" sldId="257"/>
        </pc:sldMkLst>
      </pc:sldChg>
      <pc:sldChg chg="new">
        <pc:chgData name="Alexandra Watson" userId="835d1e1a66582bcf" providerId="Windows Live" clId="Web-{F03EC21C-A2D5-4511-9859-7C5D16F3E75F}" dt="2023-05-19T17:18:04.301" v="29"/>
        <pc:sldMkLst>
          <pc:docMk/>
          <pc:sldMk cId="3243296069" sldId="258"/>
        </pc:sldMkLst>
      </pc:sldChg>
      <pc:sldChg chg="new">
        <pc:chgData name="Alexandra Watson" userId="835d1e1a66582bcf" providerId="Windows Live" clId="Web-{F03EC21C-A2D5-4511-9859-7C5D16F3E75F}" dt="2023-05-19T17:18:05.223" v="30"/>
        <pc:sldMkLst>
          <pc:docMk/>
          <pc:sldMk cId="3090075736" sldId="259"/>
        </pc:sldMkLst>
      </pc:sldChg>
      <pc:sldChg chg="new">
        <pc:chgData name="Alexandra Watson" userId="835d1e1a66582bcf" providerId="Windows Live" clId="Web-{F03EC21C-A2D5-4511-9859-7C5D16F3E75F}" dt="2023-05-19T17:18:05.989" v="31"/>
        <pc:sldMkLst>
          <pc:docMk/>
          <pc:sldMk cId="2015747984" sldId="260"/>
        </pc:sldMkLst>
      </pc:sldChg>
      <pc:sldChg chg="new">
        <pc:chgData name="Alexandra Watson" userId="835d1e1a66582bcf" providerId="Windows Live" clId="Web-{F03EC21C-A2D5-4511-9859-7C5D16F3E75F}" dt="2023-05-19T17:18:06.489" v="32"/>
        <pc:sldMkLst>
          <pc:docMk/>
          <pc:sldMk cId="2274701999" sldId="261"/>
        </pc:sldMkLst>
      </pc:sldChg>
      <pc:sldChg chg="new">
        <pc:chgData name="Alexandra Watson" userId="835d1e1a66582bcf" providerId="Windows Live" clId="Web-{F03EC21C-A2D5-4511-9859-7C5D16F3E75F}" dt="2023-05-19T17:18:06.957" v="33"/>
        <pc:sldMkLst>
          <pc:docMk/>
          <pc:sldMk cId="1346324366" sldId="262"/>
        </pc:sldMkLst>
      </pc:sldChg>
      <pc:sldChg chg="new">
        <pc:chgData name="Alexandra Watson" userId="835d1e1a66582bcf" providerId="Windows Live" clId="Web-{F03EC21C-A2D5-4511-9859-7C5D16F3E75F}" dt="2023-05-19T17:18:07.364" v="34"/>
        <pc:sldMkLst>
          <pc:docMk/>
          <pc:sldMk cId="3013493090" sldId="263"/>
        </pc:sldMkLst>
      </pc:sldChg>
    </pc:docChg>
  </pc:docChgLst>
  <pc:docChgLst>
    <pc:chgData name="Alexandra Grace Watson" userId="835d1e1a66582bcf" providerId="LiveId" clId="{B912E1A2-685A-4CBC-83AF-32E9AF8F8A53}"/>
    <pc:docChg chg="undo redo custSel addSld delSld modSld sldOrd">
      <pc:chgData name="Alexandra Grace Watson" userId="835d1e1a66582bcf" providerId="LiveId" clId="{B912E1A2-685A-4CBC-83AF-32E9AF8F8A53}" dt="2023-05-22T03:51:12.142" v="4126" actId="478"/>
      <pc:docMkLst>
        <pc:docMk/>
      </pc:docMkLst>
      <pc:sldChg chg="addSp delSp modSp mod setBg addAnim setClrOvrMap delDesignElem">
        <pc:chgData name="Alexandra Grace Watson" userId="835d1e1a66582bcf" providerId="LiveId" clId="{B912E1A2-685A-4CBC-83AF-32E9AF8F8A53}" dt="2023-05-22T03:51:12.142" v="4126" actId="478"/>
        <pc:sldMkLst>
          <pc:docMk/>
          <pc:sldMk cId="109857222" sldId="256"/>
        </pc:sldMkLst>
        <pc:spChg chg="mod">
          <ac:chgData name="Alexandra Grace Watson" userId="835d1e1a66582bcf" providerId="LiveId" clId="{B912E1A2-685A-4CBC-83AF-32E9AF8F8A53}" dt="2023-05-19T17:43:42.019" v="52" actId="26606"/>
          <ac:spMkLst>
            <pc:docMk/>
            <pc:sldMk cId="109857222" sldId="256"/>
            <ac:spMk id="16" creationId="{789AB4A6-63E1-4A8F-AEA3-70E04AC0EBC4}"/>
          </ac:spMkLst>
        </pc:spChg>
        <pc:spChg chg="mod">
          <ac:chgData name="Alexandra Grace Watson" userId="835d1e1a66582bcf" providerId="LiveId" clId="{B912E1A2-685A-4CBC-83AF-32E9AF8F8A53}" dt="2023-05-19T17:43:36.188" v="50" actId="26606"/>
          <ac:spMkLst>
            <pc:docMk/>
            <pc:sldMk cId="109857222" sldId="256"/>
            <ac:spMk id="18" creationId="{6008F35F-D16F-4570-858B-EF57288370AE}"/>
          </ac:spMkLst>
        </pc:spChg>
        <pc:spChg chg="mod ord">
          <ac:chgData name="Alexandra Grace Watson" userId="835d1e1a66582bcf" providerId="LiveId" clId="{B912E1A2-685A-4CBC-83AF-32E9AF8F8A53}" dt="2023-05-19T17:43:56.159" v="56" actId="1076"/>
          <ac:spMkLst>
            <pc:docMk/>
            <pc:sldMk cId="109857222" sldId="256"/>
            <ac:spMk id="20" creationId="{8FEC7935-71D6-461E-AB51-B32890794346}"/>
          </ac:spMkLst>
        </pc:spChg>
        <pc:spChg chg="del mod">
          <ac:chgData name="Alexandra Grace Watson" userId="835d1e1a66582bcf" providerId="LiveId" clId="{B912E1A2-685A-4CBC-83AF-32E9AF8F8A53}" dt="2023-05-22T03:51:12.142" v="4126" actId="478"/>
          <ac:spMkLst>
            <pc:docMk/>
            <pc:sldMk cId="109857222" sldId="256"/>
            <ac:spMk id="24" creationId="{A443A0C7-3A61-432A-81C6-40FB2C602720}"/>
          </ac:spMkLst>
        </pc:spChg>
        <pc:spChg chg="add del">
          <ac:chgData name="Alexandra Grace Watson" userId="835d1e1a66582bcf" providerId="LiveId" clId="{B912E1A2-685A-4CBC-83AF-32E9AF8F8A53}" dt="2023-05-19T17:39:57.986" v="31"/>
          <ac:spMkLst>
            <pc:docMk/>
            <pc:sldMk cId="109857222" sldId="256"/>
            <ac:spMk id="26" creationId="{758BF2A9-3176-445B-8155-3DE9C796844D}"/>
          </ac:spMkLst>
        </pc:spChg>
        <pc:spChg chg="add del">
          <ac:chgData name="Alexandra Grace Watson" userId="835d1e1a66582bcf" providerId="LiveId" clId="{B912E1A2-685A-4CBC-83AF-32E9AF8F8A53}" dt="2023-05-19T17:40:38.080" v="36"/>
          <ac:spMkLst>
            <pc:docMk/>
            <pc:sldMk cId="109857222" sldId="256"/>
            <ac:spMk id="27" creationId="{65513E21-21B0-48DB-8CF1-35E43B33A477}"/>
          </ac:spMkLst>
        </pc:spChg>
        <pc:spChg chg="add del">
          <ac:chgData name="Alexandra Grace Watson" userId="835d1e1a66582bcf" providerId="LiveId" clId="{B912E1A2-685A-4CBC-83AF-32E9AF8F8A53}" dt="2023-05-19T17:40:50.339" v="38" actId="26606"/>
          <ac:spMkLst>
            <pc:docMk/>
            <pc:sldMk cId="109857222" sldId="256"/>
            <ac:spMk id="30" creationId="{1C524C5A-172F-46AC-87F4-34AF7CA9A862}"/>
          </ac:spMkLst>
        </pc:spChg>
        <pc:spChg chg="add del">
          <ac:chgData name="Alexandra Grace Watson" userId="835d1e1a66582bcf" providerId="LiveId" clId="{B912E1A2-685A-4CBC-83AF-32E9AF8F8A53}" dt="2023-05-19T17:40:50.339" v="38" actId="26606"/>
          <ac:spMkLst>
            <pc:docMk/>
            <pc:sldMk cId="109857222" sldId="256"/>
            <ac:spMk id="32" creationId="{6B533FE8-5556-49BB-95E2-E0680774F6E5}"/>
          </ac:spMkLst>
        </pc:spChg>
        <pc:spChg chg="add del">
          <ac:chgData name="Alexandra Grace Watson" userId="835d1e1a66582bcf" providerId="LiveId" clId="{B912E1A2-685A-4CBC-83AF-32E9AF8F8A53}" dt="2023-05-19T17:41:23.636" v="46" actId="26606"/>
          <ac:spMkLst>
            <pc:docMk/>
            <pc:sldMk cId="109857222" sldId="256"/>
            <ac:spMk id="37" creationId="{65513E21-21B0-48DB-8CF1-35E43B33A477}"/>
          </ac:spMkLst>
        </pc:spChg>
        <pc:spChg chg="add del">
          <ac:chgData name="Alexandra Grace Watson" userId="835d1e1a66582bcf" providerId="LiveId" clId="{B912E1A2-685A-4CBC-83AF-32E9AF8F8A53}" dt="2023-05-19T17:41:23.634" v="45" actId="26606"/>
          <ac:spMkLst>
            <pc:docMk/>
            <pc:sldMk cId="109857222" sldId="256"/>
            <ac:spMk id="43" creationId="{65513E21-21B0-48DB-8CF1-35E43B33A477}"/>
          </ac:spMkLst>
        </pc:spChg>
        <pc:spChg chg="add del">
          <ac:chgData name="Alexandra Grace Watson" userId="835d1e1a66582bcf" providerId="LiveId" clId="{B912E1A2-685A-4CBC-83AF-32E9AF8F8A53}" dt="2023-05-19T17:43:42.021" v="53" actId="26606"/>
          <ac:spMkLst>
            <pc:docMk/>
            <pc:sldMk cId="109857222" sldId="256"/>
            <ac:spMk id="47" creationId="{65513E21-21B0-48DB-8CF1-35E43B33A477}"/>
          </ac:spMkLst>
        </pc:spChg>
        <pc:spChg chg="add del">
          <ac:chgData name="Alexandra Grace Watson" userId="835d1e1a66582bcf" providerId="LiveId" clId="{B912E1A2-685A-4CBC-83AF-32E9AF8F8A53}" dt="2023-05-19T17:43:36.188" v="50" actId="26606"/>
          <ac:spMkLst>
            <pc:docMk/>
            <pc:sldMk cId="109857222" sldId="256"/>
            <ac:spMk id="53" creationId="{E702840B-BF21-4AB3-9552-AE05709A98D7}"/>
          </ac:spMkLst>
        </pc:spChg>
        <pc:spChg chg="add del">
          <ac:chgData name="Alexandra Grace Watson" userId="835d1e1a66582bcf" providerId="LiveId" clId="{B912E1A2-685A-4CBC-83AF-32E9AF8F8A53}" dt="2023-05-19T17:43:42.019" v="52" actId="26606"/>
          <ac:spMkLst>
            <pc:docMk/>
            <pc:sldMk cId="109857222" sldId="256"/>
            <ac:spMk id="56" creationId="{65513E21-21B0-48DB-8CF1-35E43B33A477}"/>
          </ac:spMkLst>
        </pc:spChg>
        <pc:spChg chg="add">
          <ac:chgData name="Alexandra Grace Watson" userId="835d1e1a66582bcf" providerId="LiveId" clId="{B912E1A2-685A-4CBC-83AF-32E9AF8F8A53}" dt="2023-05-19T17:43:42.021" v="53" actId="26606"/>
          <ac:spMkLst>
            <pc:docMk/>
            <pc:sldMk cId="109857222" sldId="256"/>
            <ac:spMk id="58" creationId="{65513E21-21B0-48DB-8CF1-35E43B33A477}"/>
          </ac:spMkLst>
        </pc:spChg>
        <pc:picChg chg="mod">
          <ac:chgData name="Alexandra Grace Watson" userId="835d1e1a66582bcf" providerId="LiveId" clId="{B912E1A2-685A-4CBC-83AF-32E9AF8F8A53}" dt="2023-05-19T17:43:47.847" v="54" actId="1076"/>
          <ac:picMkLst>
            <pc:docMk/>
            <pc:sldMk cId="109857222" sldId="256"/>
            <ac:picMk id="5" creationId="{E5E4378D-7B01-943A-F9DC-531144C9FDDA}"/>
          </ac:picMkLst>
        </pc:picChg>
        <pc:picChg chg="add del">
          <ac:chgData name="Alexandra Grace Watson" userId="835d1e1a66582bcf" providerId="LiveId" clId="{B912E1A2-685A-4CBC-83AF-32E9AF8F8A53}" dt="2023-05-19T17:40:50.339" v="38" actId="26606"/>
          <ac:picMkLst>
            <pc:docMk/>
            <pc:sldMk cId="109857222" sldId="256"/>
            <ac:picMk id="33" creationId="{BDDF5D34-B26A-4FE6-A6B2-65D7ED53C47A}"/>
          </ac:picMkLst>
        </pc:picChg>
        <pc:cxnChg chg="add del">
          <ac:chgData name="Alexandra Grace Watson" userId="835d1e1a66582bcf" providerId="LiveId" clId="{B912E1A2-685A-4CBC-83AF-32E9AF8F8A53}" dt="2023-05-19T17:40:38.080" v="36"/>
          <ac:cxnSpMkLst>
            <pc:docMk/>
            <pc:sldMk cId="109857222" sldId="256"/>
            <ac:cxnSpMk id="28" creationId="{580B8A35-DEA7-4D43-9DF8-90B4681D0FAD}"/>
          </ac:cxnSpMkLst>
        </pc:cxnChg>
        <pc:cxnChg chg="add del">
          <ac:chgData name="Alexandra Grace Watson" userId="835d1e1a66582bcf" providerId="LiveId" clId="{B912E1A2-685A-4CBC-83AF-32E9AF8F8A53}" dt="2023-05-19T17:40:50.339" v="38" actId="26606"/>
          <ac:cxnSpMkLst>
            <pc:docMk/>
            <pc:sldMk cId="109857222" sldId="256"/>
            <ac:cxnSpMk id="35" creationId="{51072BFF-678A-44DA-9B17-6C8F14C4C5CB}"/>
          </ac:cxnSpMkLst>
        </pc:cxnChg>
        <pc:cxnChg chg="add del">
          <ac:chgData name="Alexandra Grace Watson" userId="835d1e1a66582bcf" providerId="LiveId" clId="{B912E1A2-685A-4CBC-83AF-32E9AF8F8A53}" dt="2023-05-19T17:41:23.636" v="46" actId="26606"/>
          <ac:cxnSpMkLst>
            <pc:docMk/>
            <pc:sldMk cId="109857222" sldId="256"/>
            <ac:cxnSpMk id="38" creationId="{580B8A35-DEA7-4D43-9DF8-90B4681D0FAD}"/>
          </ac:cxnSpMkLst>
        </pc:cxnChg>
        <pc:cxnChg chg="add del">
          <ac:chgData name="Alexandra Grace Watson" userId="835d1e1a66582bcf" providerId="LiveId" clId="{B912E1A2-685A-4CBC-83AF-32E9AF8F8A53}" dt="2023-05-19T17:41:23.634" v="45" actId="26606"/>
          <ac:cxnSpMkLst>
            <pc:docMk/>
            <pc:sldMk cId="109857222" sldId="256"/>
            <ac:cxnSpMk id="45" creationId="{580B8A35-DEA7-4D43-9DF8-90B4681D0FAD}"/>
          </ac:cxnSpMkLst>
        </pc:cxnChg>
        <pc:cxnChg chg="add del">
          <ac:chgData name="Alexandra Grace Watson" userId="835d1e1a66582bcf" providerId="LiveId" clId="{B912E1A2-685A-4CBC-83AF-32E9AF8F8A53}" dt="2023-05-19T17:43:42.021" v="53" actId="26606"/>
          <ac:cxnSpMkLst>
            <pc:docMk/>
            <pc:sldMk cId="109857222" sldId="256"/>
            <ac:cxnSpMk id="48" creationId="{580B8A35-DEA7-4D43-9DF8-90B4681D0FAD}"/>
          </ac:cxnSpMkLst>
        </pc:cxnChg>
        <pc:cxnChg chg="add del">
          <ac:chgData name="Alexandra Grace Watson" userId="835d1e1a66582bcf" providerId="LiveId" clId="{B912E1A2-685A-4CBC-83AF-32E9AF8F8A53}" dt="2023-05-19T17:43:42.019" v="52" actId="26606"/>
          <ac:cxnSpMkLst>
            <pc:docMk/>
            <pc:sldMk cId="109857222" sldId="256"/>
            <ac:cxnSpMk id="55" creationId="{580B8A35-DEA7-4D43-9DF8-90B4681D0FAD}"/>
          </ac:cxnSpMkLst>
        </pc:cxnChg>
        <pc:cxnChg chg="add">
          <ac:chgData name="Alexandra Grace Watson" userId="835d1e1a66582bcf" providerId="LiveId" clId="{B912E1A2-685A-4CBC-83AF-32E9AF8F8A53}" dt="2023-05-19T17:43:42.021" v="53" actId="26606"/>
          <ac:cxnSpMkLst>
            <pc:docMk/>
            <pc:sldMk cId="109857222" sldId="256"/>
            <ac:cxnSpMk id="59" creationId="{580B8A35-DEA7-4D43-9DF8-90B4681D0FAD}"/>
          </ac:cxnSpMkLst>
        </pc:cxnChg>
      </pc:sldChg>
      <pc:sldChg chg="addSp delSp modSp mod setBg">
        <pc:chgData name="Alexandra Grace Watson" userId="835d1e1a66582bcf" providerId="LiveId" clId="{B912E1A2-685A-4CBC-83AF-32E9AF8F8A53}" dt="2023-05-19T18:41:48.139" v="568" actId="26606"/>
        <pc:sldMkLst>
          <pc:docMk/>
          <pc:sldMk cId="3850319807" sldId="257"/>
        </pc:sldMkLst>
        <pc:spChg chg="mod">
          <ac:chgData name="Alexandra Grace Watson" userId="835d1e1a66582bcf" providerId="LiveId" clId="{B912E1A2-685A-4CBC-83AF-32E9AF8F8A53}" dt="2023-05-19T18:41:48.139" v="568" actId="26606"/>
          <ac:spMkLst>
            <pc:docMk/>
            <pc:sldMk cId="3850319807" sldId="257"/>
            <ac:spMk id="2" creationId="{B359CA6D-EBEF-E7DF-F7A4-4550FAF8B801}"/>
          </ac:spMkLst>
        </pc:spChg>
        <pc:spChg chg="mod">
          <ac:chgData name="Alexandra Grace Watson" userId="835d1e1a66582bcf" providerId="LiveId" clId="{B912E1A2-685A-4CBC-83AF-32E9AF8F8A53}" dt="2023-05-19T18:41:48.139" v="568" actId="26606"/>
          <ac:spMkLst>
            <pc:docMk/>
            <pc:sldMk cId="3850319807" sldId="257"/>
            <ac:spMk id="3" creationId="{AC9A09BF-3ED3-D1F5-CDCA-2CAAADDD5DF7}"/>
          </ac:spMkLst>
        </pc:spChg>
        <pc:spChg chg="add">
          <ac:chgData name="Alexandra Grace Watson" userId="835d1e1a66582bcf" providerId="LiveId" clId="{B912E1A2-685A-4CBC-83AF-32E9AF8F8A53}" dt="2023-05-19T18:41:48.139" v="568" actId="26606"/>
          <ac:spMkLst>
            <pc:docMk/>
            <pc:sldMk cId="3850319807" sldId="257"/>
            <ac:spMk id="6" creationId="{C6870151-9189-4C3A-8379-EF3D95827A0A}"/>
          </ac:spMkLst>
        </pc:spChg>
        <pc:spChg chg="add">
          <ac:chgData name="Alexandra Grace Watson" userId="835d1e1a66582bcf" providerId="LiveId" clId="{B912E1A2-685A-4CBC-83AF-32E9AF8F8A53}" dt="2023-05-19T18:41:48.139" v="568" actId="26606"/>
          <ac:spMkLst>
            <pc:docMk/>
            <pc:sldMk cId="3850319807" sldId="257"/>
            <ac:spMk id="8" creationId="{123EA69C-102A-4DD0-9547-05DCD271D159}"/>
          </ac:spMkLst>
        </pc:spChg>
        <pc:spChg chg="add del">
          <ac:chgData name="Alexandra Grace Watson" userId="835d1e1a66582bcf" providerId="LiveId" clId="{B912E1A2-685A-4CBC-83AF-32E9AF8F8A53}" dt="2023-05-19T18:41:30.182" v="566" actId="26606"/>
          <ac:spMkLst>
            <pc:docMk/>
            <pc:sldMk cId="3850319807" sldId="257"/>
            <ac:spMk id="9" creationId="{646EBE52-42F6-46B3-9289-74891C532F18}"/>
          </ac:spMkLst>
        </pc:spChg>
        <pc:spChg chg="add">
          <ac:chgData name="Alexandra Grace Watson" userId="835d1e1a66582bcf" providerId="LiveId" clId="{B912E1A2-685A-4CBC-83AF-32E9AF8F8A53}" dt="2023-05-19T18:41:48.139" v="568" actId="26606"/>
          <ac:spMkLst>
            <pc:docMk/>
            <pc:sldMk cId="3850319807" sldId="257"/>
            <ac:spMk id="10" creationId="{6A862265-5CA3-4C40-8582-7534C3B03C2A}"/>
          </ac:spMkLst>
        </pc:spChg>
        <pc:spChg chg="add del">
          <ac:chgData name="Alexandra Grace Watson" userId="835d1e1a66582bcf" providerId="LiveId" clId="{B912E1A2-685A-4CBC-83AF-32E9AF8F8A53}" dt="2023-05-19T18:41:30.182" v="566" actId="26606"/>
          <ac:spMkLst>
            <pc:docMk/>
            <pc:sldMk cId="3850319807" sldId="257"/>
            <ac:spMk id="11" creationId="{328E9A01-AC7A-410E-ABD5-70D425E96172}"/>
          </ac:spMkLst>
        </pc:spChg>
        <pc:spChg chg="add">
          <ac:chgData name="Alexandra Grace Watson" userId="835d1e1a66582bcf" providerId="LiveId" clId="{B912E1A2-685A-4CBC-83AF-32E9AF8F8A53}" dt="2023-05-19T18:41:48.139" v="568" actId="26606"/>
          <ac:spMkLst>
            <pc:docMk/>
            <pc:sldMk cId="3850319807" sldId="257"/>
            <ac:spMk id="12" creationId="{600EF80B-0391-4082-9AF5-F15B091B4CE9}"/>
          </ac:spMkLst>
        </pc:spChg>
        <pc:spChg chg="add del">
          <ac:chgData name="Alexandra Grace Watson" userId="835d1e1a66582bcf" providerId="LiveId" clId="{B912E1A2-685A-4CBC-83AF-32E9AF8F8A53}" dt="2023-05-19T18:41:30.182" v="566" actId="26606"/>
          <ac:spMkLst>
            <pc:docMk/>
            <pc:sldMk cId="3850319807" sldId="257"/>
            <ac:spMk id="15" creationId="{1070C750-5F0F-43BC-96D0-4209701BFE0D}"/>
          </ac:spMkLst>
        </pc:spChg>
        <pc:spChg chg="add">
          <ac:chgData name="Alexandra Grace Watson" userId="835d1e1a66582bcf" providerId="LiveId" clId="{B912E1A2-685A-4CBC-83AF-32E9AF8F8A53}" dt="2023-05-19T18:41:48.139" v="568" actId="26606"/>
          <ac:spMkLst>
            <pc:docMk/>
            <pc:sldMk cId="3850319807" sldId="257"/>
            <ac:spMk id="19" creationId="{3FBF03E8-C602-4192-9C52-F84B29FDCC88}"/>
          </ac:spMkLst>
        </pc:spChg>
        <pc:graphicFrameChg chg="add del">
          <ac:chgData name="Alexandra Grace Watson" userId="835d1e1a66582bcf" providerId="LiveId" clId="{B912E1A2-685A-4CBC-83AF-32E9AF8F8A53}" dt="2023-05-19T18:41:30.182" v="566" actId="26606"/>
          <ac:graphicFrameMkLst>
            <pc:docMk/>
            <pc:sldMk cId="3850319807" sldId="257"/>
            <ac:graphicFrameMk id="5" creationId="{2FC9EE39-3B1C-C1E3-9ED4-FDE10EC3C0A5}"/>
          </ac:graphicFrameMkLst>
        </pc:graphicFrameChg>
        <pc:picChg chg="add">
          <ac:chgData name="Alexandra Grace Watson" userId="835d1e1a66582bcf" providerId="LiveId" clId="{B912E1A2-685A-4CBC-83AF-32E9AF8F8A53}" dt="2023-05-19T18:41:48.139" v="568" actId="26606"/>
          <ac:picMkLst>
            <pc:docMk/>
            <pc:sldMk cId="3850319807" sldId="257"/>
            <ac:picMk id="7" creationId="{5A4DBEF7-6246-0C3F-D88E-C9CF9B7E08DA}"/>
          </ac:picMkLst>
        </pc:picChg>
        <pc:cxnChg chg="add del">
          <ac:chgData name="Alexandra Grace Watson" userId="835d1e1a66582bcf" providerId="LiveId" clId="{B912E1A2-685A-4CBC-83AF-32E9AF8F8A53}" dt="2023-05-19T18:41:30.182" v="566" actId="26606"/>
          <ac:cxnSpMkLst>
            <pc:docMk/>
            <pc:sldMk cId="3850319807" sldId="257"/>
            <ac:cxnSpMk id="13" creationId="{E0761CD7-B67C-4D16-A1CC-976C9AE4A8D4}"/>
          </ac:cxnSpMkLst>
        </pc:cxnChg>
        <pc:cxnChg chg="add">
          <ac:chgData name="Alexandra Grace Watson" userId="835d1e1a66582bcf" providerId="LiveId" clId="{B912E1A2-685A-4CBC-83AF-32E9AF8F8A53}" dt="2023-05-19T18:41:48.139" v="568" actId="26606"/>
          <ac:cxnSpMkLst>
            <pc:docMk/>
            <pc:sldMk cId="3850319807" sldId="257"/>
            <ac:cxnSpMk id="17" creationId="{D33AC32D-5F44-45F7-A0BD-7C11A86BED57}"/>
          </ac:cxnSpMkLst>
        </pc:cxnChg>
      </pc:sldChg>
      <pc:sldChg chg="addSp delSp modSp mod setBg">
        <pc:chgData name="Alexandra Grace Watson" userId="835d1e1a66582bcf" providerId="LiveId" clId="{B912E1A2-685A-4CBC-83AF-32E9AF8F8A53}" dt="2023-05-19T19:16:03.673" v="1551" actId="20577"/>
        <pc:sldMkLst>
          <pc:docMk/>
          <pc:sldMk cId="3243296069" sldId="258"/>
        </pc:sldMkLst>
        <pc:spChg chg="mod">
          <ac:chgData name="Alexandra Grace Watson" userId="835d1e1a66582bcf" providerId="LiveId" clId="{B912E1A2-685A-4CBC-83AF-32E9AF8F8A53}" dt="2023-05-19T19:02:40.314" v="1050" actId="26606"/>
          <ac:spMkLst>
            <pc:docMk/>
            <pc:sldMk cId="3243296069" sldId="258"/>
            <ac:spMk id="2" creationId="{4A10E82F-DFEE-CA27-2D2B-750D8324B6A2}"/>
          </ac:spMkLst>
        </pc:spChg>
        <pc:spChg chg="mod">
          <ac:chgData name="Alexandra Grace Watson" userId="835d1e1a66582bcf" providerId="LiveId" clId="{B912E1A2-685A-4CBC-83AF-32E9AF8F8A53}" dt="2023-05-19T19:16:03.673" v="1551" actId="20577"/>
          <ac:spMkLst>
            <pc:docMk/>
            <pc:sldMk cId="3243296069" sldId="258"/>
            <ac:spMk id="3" creationId="{B68C2E4F-ED9B-AEA4-8E79-0263DA8692EB}"/>
          </ac:spMkLst>
        </pc:spChg>
        <pc:spChg chg="add del">
          <ac:chgData name="Alexandra Grace Watson" userId="835d1e1a66582bcf" providerId="LiveId" clId="{B912E1A2-685A-4CBC-83AF-32E9AF8F8A53}" dt="2023-05-19T19:02:40.314" v="1050" actId="26606"/>
          <ac:spMkLst>
            <pc:docMk/>
            <pc:sldMk cId="3243296069" sldId="258"/>
            <ac:spMk id="10" creationId="{2EC1D114-8AB7-4C3F-AEC0-F3FCAF0DF95B}"/>
          </ac:spMkLst>
        </pc:spChg>
        <pc:spChg chg="add">
          <ac:chgData name="Alexandra Grace Watson" userId="835d1e1a66582bcf" providerId="LiveId" clId="{B912E1A2-685A-4CBC-83AF-32E9AF8F8A53}" dt="2023-05-19T19:02:40.314" v="1050" actId="26606"/>
          <ac:spMkLst>
            <pc:docMk/>
            <pc:sldMk cId="3243296069" sldId="258"/>
            <ac:spMk id="15" creationId="{C6870151-9189-4C3A-8379-EF3D95827A0A}"/>
          </ac:spMkLst>
        </pc:spChg>
        <pc:spChg chg="add">
          <ac:chgData name="Alexandra Grace Watson" userId="835d1e1a66582bcf" providerId="LiveId" clId="{B912E1A2-685A-4CBC-83AF-32E9AF8F8A53}" dt="2023-05-19T19:02:40.314" v="1050" actId="26606"/>
          <ac:spMkLst>
            <pc:docMk/>
            <pc:sldMk cId="3243296069" sldId="258"/>
            <ac:spMk id="17" creationId="{123EA69C-102A-4DD0-9547-05DCD271D159}"/>
          </ac:spMkLst>
        </pc:spChg>
        <pc:spChg chg="add">
          <ac:chgData name="Alexandra Grace Watson" userId="835d1e1a66582bcf" providerId="LiveId" clId="{B912E1A2-685A-4CBC-83AF-32E9AF8F8A53}" dt="2023-05-19T19:02:40.314" v="1050" actId="26606"/>
          <ac:spMkLst>
            <pc:docMk/>
            <pc:sldMk cId="3243296069" sldId="258"/>
            <ac:spMk id="19" creationId="{6A862265-5CA3-4C40-8582-7534C3B03C2A}"/>
          </ac:spMkLst>
        </pc:spChg>
        <pc:spChg chg="add">
          <ac:chgData name="Alexandra Grace Watson" userId="835d1e1a66582bcf" providerId="LiveId" clId="{B912E1A2-685A-4CBC-83AF-32E9AF8F8A53}" dt="2023-05-19T19:02:40.314" v="1050" actId="26606"/>
          <ac:spMkLst>
            <pc:docMk/>
            <pc:sldMk cId="3243296069" sldId="258"/>
            <ac:spMk id="21" creationId="{600EF80B-0391-4082-9AF5-F15B091B4CE9}"/>
          </ac:spMkLst>
        </pc:spChg>
        <pc:spChg chg="add">
          <ac:chgData name="Alexandra Grace Watson" userId="835d1e1a66582bcf" providerId="LiveId" clId="{B912E1A2-685A-4CBC-83AF-32E9AF8F8A53}" dt="2023-05-19T19:02:40.314" v="1050" actId="26606"/>
          <ac:spMkLst>
            <pc:docMk/>
            <pc:sldMk cId="3243296069" sldId="258"/>
            <ac:spMk id="25" creationId="{3FBF03E8-C602-4192-9C52-F84B29FDCC88}"/>
          </ac:spMkLst>
        </pc:spChg>
        <pc:picChg chg="add mod ord">
          <ac:chgData name="Alexandra Grace Watson" userId="835d1e1a66582bcf" providerId="LiveId" clId="{B912E1A2-685A-4CBC-83AF-32E9AF8F8A53}" dt="2023-05-19T19:02:40.314" v="1050" actId="26606"/>
          <ac:picMkLst>
            <pc:docMk/>
            <pc:sldMk cId="3243296069" sldId="258"/>
            <ac:picMk id="5" creationId="{C970A5E7-6457-ADEC-6992-CAA9ABCEDF92}"/>
          </ac:picMkLst>
        </pc:picChg>
        <pc:cxnChg chg="add">
          <ac:chgData name="Alexandra Grace Watson" userId="835d1e1a66582bcf" providerId="LiveId" clId="{B912E1A2-685A-4CBC-83AF-32E9AF8F8A53}" dt="2023-05-19T19:02:40.314" v="1050" actId="26606"/>
          <ac:cxnSpMkLst>
            <pc:docMk/>
            <pc:sldMk cId="3243296069" sldId="258"/>
            <ac:cxnSpMk id="23" creationId="{D33AC32D-5F44-45F7-A0BD-7C11A86BED57}"/>
          </ac:cxnSpMkLst>
        </pc:cxnChg>
      </pc:sldChg>
      <pc:sldChg chg="addSp delSp modSp mod setBg">
        <pc:chgData name="Alexandra Grace Watson" userId="835d1e1a66582bcf" providerId="LiveId" clId="{B912E1A2-685A-4CBC-83AF-32E9AF8F8A53}" dt="2023-05-19T19:24:30.275" v="1611" actId="20577"/>
        <pc:sldMkLst>
          <pc:docMk/>
          <pc:sldMk cId="3090075736" sldId="259"/>
        </pc:sldMkLst>
        <pc:spChg chg="mod">
          <ac:chgData name="Alexandra Grace Watson" userId="835d1e1a66582bcf" providerId="LiveId" clId="{B912E1A2-685A-4CBC-83AF-32E9AF8F8A53}" dt="2023-05-19T19:14:03.291" v="1532" actId="26606"/>
          <ac:spMkLst>
            <pc:docMk/>
            <pc:sldMk cId="3090075736" sldId="259"/>
            <ac:spMk id="2" creationId="{B422F2E8-A370-901A-03BC-F9D2540DD94A}"/>
          </ac:spMkLst>
        </pc:spChg>
        <pc:spChg chg="mod">
          <ac:chgData name="Alexandra Grace Watson" userId="835d1e1a66582bcf" providerId="LiveId" clId="{B912E1A2-685A-4CBC-83AF-32E9AF8F8A53}" dt="2023-05-19T19:24:30.275" v="1611" actId="20577"/>
          <ac:spMkLst>
            <pc:docMk/>
            <pc:sldMk cId="3090075736" sldId="259"/>
            <ac:spMk id="3" creationId="{F2D2A6ED-6085-6B6D-4EB9-76C240419952}"/>
          </ac:spMkLst>
        </pc:spChg>
        <pc:spChg chg="add del">
          <ac:chgData name="Alexandra Grace Watson" userId="835d1e1a66582bcf" providerId="LiveId" clId="{B912E1A2-685A-4CBC-83AF-32E9AF8F8A53}" dt="2023-05-19T19:13:53.279" v="1530" actId="26606"/>
          <ac:spMkLst>
            <pc:docMk/>
            <pc:sldMk cId="3090075736" sldId="259"/>
            <ac:spMk id="9" creationId="{C6870151-9189-4C3A-8379-EF3D95827A0A}"/>
          </ac:spMkLst>
        </pc:spChg>
        <pc:spChg chg="add del">
          <ac:chgData name="Alexandra Grace Watson" userId="835d1e1a66582bcf" providerId="LiveId" clId="{B912E1A2-685A-4CBC-83AF-32E9AF8F8A53}" dt="2023-05-19T19:13:06.863" v="1517" actId="26606"/>
          <ac:spMkLst>
            <pc:docMk/>
            <pc:sldMk cId="3090075736" sldId="259"/>
            <ac:spMk id="10" creationId="{C6870151-9189-4C3A-8379-EF3D95827A0A}"/>
          </ac:spMkLst>
        </pc:spChg>
        <pc:spChg chg="add del">
          <ac:chgData name="Alexandra Grace Watson" userId="835d1e1a66582bcf" providerId="LiveId" clId="{B912E1A2-685A-4CBC-83AF-32E9AF8F8A53}" dt="2023-05-19T19:13:53.279" v="1530" actId="26606"/>
          <ac:spMkLst>
            <pc:docMk/>
            <pc:sldMk cId="3090075736" sldId="259"/>
            <ac:spMk id="11" creationId="{123EA69C-102A-4DD0-9547-05DCD271D159}"/>
          </ac:spMkLst>
        </pc:spChg>
        <pc:spChg chg="add del">
          <ac:chgData name="Alexandra Grace Watson" userId="835d1e1a66582bcf" providerId="LiveId" clId="{B912E1A2-685A-4CBC-83AF-32E9AF8F8A53}" dt="2023-05-19T19:13:06.863" v="1517" actId="26606"/>
          <ac:spMkLst>
            <pc:docMk/>
            <pc:sldMk cId="3090075736" sldId="259"/>
            <ac:spMk id="12" creationId="{123EA69C-102A-4DD0-9547-05DCD271D159}"/>
          </ac:spMkLst>
        </pc:spChg>
        <pc:spChg chg="add del">
          <ac:chgData name="Alexandra Grace Watson" userId="835d1e1a66582bcf" providerId="LiveId" clId="{B912E1A2-685A-4CBC-83AF-32E9AF8F8A53}" dt="2023-05-19T19:13:53.279" v="1530" actId="26606"/>
          <ac:spMkLst>
            <pc:docMk/>
            <pc:sldMk cId="3090075736" sldId="259"/>
            <ac:spMk id="13" creationId="{6A862265-5CA3-4C40-8582-7534C3B03C2A}"/>
          </ac:spMkLst>
        </pc:spChg>
        <pc:spChg chg="add del">
          <ac:chgData name="Alexandra Grace Watson" userId="835d1e1a66582bcf" providerId="LiveId" clId="{B912E1A2-685A-4CBC-83AF-32E9AF8F8A53}" dt="2023-05-19T19:13:06.863" v="1517" actId="26606"/>
          <ac:spMkLst>
            <pc:docMk/>
            <pc:sldMk cId="3090075736" sldId="259"/>
            <ac:spMk id="14" creationId="{6A862265-5CA3-4C40-8582-7534C3B03C2A}"/>
          </ac:spMkLst>
        </pc:spChg>
        <pc:spChg chg="add del">
          <ac:chgData name="Alexandra Grace Watson" userId="835d1e1a66582bcf" providerId="LiveId" clId="{B912E1A2-685A-4CBC-83AF-32E9AF8F8A53}" dt="2023-05-19T19:13:53.279" v="1530" actId="26606"/>
          <ac:spMkLst>
            <pc:docMk/>
            <pc:sldMk cId="3090075736" sldId="259"/>
            <ac:spMk id="15" creationId="{600EF80B-0391-4082-9AF5-F15B091B4CE9}"/>
          </ac:spMkLst>
        </pc:spChg>
        <pc:spChg chg="add del">
          <ac:chgData name="Alexandra Grace Watson" userId="835d1e1a66582bcf" providerId="LiveId" clId="{B912E1A2-685A-4CBC-83AF-32E9AF8F8A53}" dt="2023-05-19T19:13:06.863" v="1517" actId="26606"/>
          <ac:spMkLst>
            <pc:docMk/>
            <pc:sldMk cId="3090075736" sldId="259"/>
            <ac:spMk id="16" creationId="{600EF80B-0391-4082-9AF5-F15B091B4CE9}"/>
          </ac:spMkLst>
        </pc:spChg>
        <pc:spChg chg="add del">
          <ac:chgData name="Alexandra Grace Watson" userId="835d1e1a66582bcf" providerId="LiveId" clId="{B912E1A2-685A-4CBC-83AF-32E9AF8F8A53}" dt="2023-05-19T19:13:53.279" v="1530" actId="26606"/>
          <ac:spMkLst>
            <pc:docMk/>
            <pc:sldMk cId="3090075736" sldId="259"/>
            <ac:spMk id="19" creationId="{3FBF03E8-C602-4192-9C52-F84B29FDCC88}"/>
          </ac:spMkLst>
        </pc:spChg>
        <pc:spChg chg="add del">
          <ac:chgData name="Alexandra Grace Watson" userId="835d1e1a66582bcf" providerId="LiveId" clId="{B912E1A2-685A-4CBC-83AF-32E9AF8F8A53}" dt="2023-05-19T19:13:06.863" v="1517" actId="26606"/>
          <ac:spMkLst>
            <pc:docMk/>
            <pc:sldMk cId="3090075736" sldId="259"/>
            <ac:spMk id="20" creationId="{3FBF03E8-C602-4192-9C52-F84B29FDCC88}"/>
          </ac:spMkLst>
        </pc:spChg>
        <pc:spChg chg="add del">
          <ac:chgData name="Alexandra Grace Watson" userId="835d1e1a66582bcf" providerId="LiveId" clId="{B912E1A2-685A-4CBC-83AF-32E9AF8F8A53}" dt="2023-05-19T19:13:17.503" v="1519" actId="26606"/>
          <ac:spMkLst>
            <pc:docMk/>
            <pc:sldMk cId="3090075736" sldId="259"/>
            <ac:spMk id="22" creationId="{5035DA88-5E88-4A1D-AF31-FB3C246A508C}"/>
          </ac:spMkLst>
        </pc:spChg>
        <pc:spChg chg="add del">
          <ac:chgData name="Alexandra Grace Watson" userId="835d1e1a66582bcf" providerId="LiveId" clId="{B912E1A2-685A-4CBC-83AF-32E9AF8F8A53}" dt="2023-05-19T19:14:03.291" v="1532" actId="26606"/>
          <ac:spMkLst>
            <pc:docMk/>
            <pc:sldMk cId="3090075736" sldId="259"/>
            <ac:spMk id="23" creationId="{88A3E0D8-A13E-427D-BBFF-FE8FA3B517CB}"/>
          </ac:spMkLst>
        </pc:spChg>
        <pc:spChg chg="add del">
          <ac:chgData name="Alexandra Grace Watson" userId="835d1e1a66582bcf" providerId="LiveId" clId="{B912E1A2-685A-4CBC-83AF-32E9AF8F8A53}" dt="2023-05-19T19:13:26.853" v="1524" actId="26606"/>
          <ac:spMkLst>
            <pc:docMk/>
            <pc:sldMk cId="3090075736" sldId="259"/>
            <ac:spMk id="24" creationId="{C6870151-9189-4C3A-8379-EF3D95827A0A}"/>
          </ac:spMkLst>
        </pc:spChg>
        <pc:spChg chg="add del">
          <ac:chgData name="Alexandra Grace Watson" userId="835d1e1a66582bcf" providerId="LiveId" clId="{B912E1A2-685A-4CBC-83AF-32E9AF8F8A53}" dt="2023-05-19T19:13:26.853" v="1524" actId="26606"/>
          <ac:spMkLst>
            <pc:docMk/>
            <pc:sldMk cId="3090075736" sldId="259"/>
            <ac:spMk id="25" creationId="{123EA69C-102A-4DD0-9547-05DCD271D159}"/>
          </ac:spMkLst>
        </pc:spChg>
        <pc:spChg chg="add del">
          <ac:chgData name="Alexandra Grace Watson" userId="835d1e1a66582bcf" providerId="LiveId" clId="{B912E1A2-685A-4CBC-83AF-32E9AF8F8A53}" dt="2023-05-19T19:13:26.853" v="1524" actId="26606"/>
          <ac:spMkLst>
            <pc:docMk/>
            <pc:sldMk cId="3090075736" sldId="259"/>
            <ac:spMk id="26" creationId="{6A862265-5CA3-4C40-8582-7534C3B03C2A}"/>
          </ac:spMkLst>
        </pc:spChg>
        <pc:spChg chg="add del">
          <ac:chgData name="Alexandra Grace Watson" userId="835d1e1a66582bcf" providerId="LiveId" clId="{B912E1A2-685A-4CBC-83AF-32E9AF8F8A53}" dt="2023-05-19T19:13:26.853" v="1524" actId="26606"/>
          <ac:spMkLst>
            <pc:docMk/>
            <pc:sldMk cId="3090075736" sldId="259"/>
            <ac:spMk id="27" creationId="{600EF80B-0391-4082-9AF5-F15B091B4CE9}"/>
          </ac:spMkLst>
        </pc:spChg>
        <pc:spChg chg="add del">
          <ac:chgData name="Alexandra Grace Watson" userId="835d1e1a66582bcf" providerId="LiveId" clId="{B912E1A2-685A-4CBC-83AF-32E9AF8F8A53}" dt="2023-05-19T19:13:26.853" v="1524" actId="26606"/>
          <ac:spMkLst>
            <pc:docMk/>
            <pc:sldMk cId="3090075736" sldId="259"/>
            <ac:spMk id="29" creationId="{3FBF03E8-C602-4192-9C52-F84B29FDCC88}"/>
          </ac:spMkLst>
        </pc:spChg>
        <pc:spChg chg="add">
          <ac:chgData name="Alexandra Grace Watson" userId="835d1e1a66582bcf" providerId="LiveId" clId="{B912E1A2-685A-4CBC-83AF-32E9AF8F8A53}" dt="2023-05-19T19:14:03.291" v="1532" actId="26606"/>
          <ac:spMkLst>
            <pc:docMk/>
            <pc:sldMk cId="3090075736" sldId="259"/>
            <ac:spMk id="30" creationId="{123EA69C-102A-4DD0-9547-05DCD271D159}"/>
          </ac:spMkLst>
        </pc:spChg>
        <pc:spChg chg="add">
          <ac:chgData name="Alexandra Grace Watson" userId="835d1e1a66582bcf" providerId="LiveId" clId="{B912E1A2-685A-4CBC-83AF-32E9AF8F8A53}" dt="2023-05-19T19:14:03.291" v="1532" actId="26606"/>
          <ac:spMkLst>
            <pc:docMk/>
            <pc:sldMk cId="3090075736" sldId="259"/>
            <ac:spMk id="31" creationId="{C6870151-9189-4C3A-8379-EF3D95827A0A}"/>
          </ac:spMkLst>
        </pc:spChg>
        <pc:spChg chg="add">
          <ac:chgData name="Alexandra Grace Watson" userId="835d1e1a66582bcf" providerId="LiveId" clId="{B912E1A2-685A-4CBC-83AF-32E9AF8F8A53}" dt="2023-05-19T19:14:03.291" v="1532" actId="26606"/>
          <ac:spMkLst>
            <pc:docMk/>
            <pc:sldMk cId="3090075736" sldId="259"/>
            <ac:spMk id="32" creationId="{6A862265-5CA3-4C40-8582-7534C3B03C2A}"/>
          </ac:spMkLst>
        </pc:spChg>
        <pc:spChg chg="add">
          <ac:chgData name="Alexandra Grace Watson" userId="835d1e1a66582bcf" providerId="LiveId" clId="{B912E1A2-685A-4CBC-83AF-32E9AF8F8A53}" dt="2023-05-19T19:14:03.291" v="1532" actId="26606"/>
          <ac:spMkLst>
            <pc:docMk/>
            <pc:sldMk cId="3090075736" sldId="259"/>
            <ac:spMk id="34" creationId="{600EF80B-0391-4082-9AF5-F15B091B4CE9}"/>
          </ac:spMkLst>
        </pc:spChg>
        <pc:spChg chg="add">
          <ac:chgData name="Alexandra Grace Watson" userId="835d1e1a66582bcf" providerId="LiveId" clId="{B912E1A2-685A-4CBC-83AF-32E9AF8F8A53}" dt="2023-05-19T19:14:03.291" v="1532" actId="26606"/>
          <ac:spMkLst>
            <pc:docMk/>
            <pc:sldMk cId="3090075736" sldId="259"/>
            <ac:spMk id="38" creationId="{3FBF03E8-C602-4192-9C52-F84B29FDCC88}"/>
          </ac:spMkLst>
        </pc:spChg>
        <pc:picChg chg="add del mod ord">
          <ac:chgData name="Alexandra Grace Watson" userId="835d1e1a66582bcf" providerId="LiveId" clId="{B912E1A2-685A-4CBC-83AF-32E9AF8F8A53}" dt="2023-05-19T19:13:28.747" v="1525" actId="478"/>
          <ac:picMkLst>
            <pc:docMk/>
            <pc:sldMk cId="3090075736" sldId="259"/>
            <ac:picMk id="5" creationId="{A534816E-5796-4715-5C7C-CE8C8F2360EA}"/>
          </ac:picMkLst>
        </pc:picChg>
        <pc:picChg chg="add del mod ord">
          <ac:chgData name="Alexandra Grace Watson" userId="835d1e1a66582bcf" providerId="LiveId" clId="{B912E1A2-685A-4CBC-83AF-32E9AF8F8A53}" dt="2023-05-19T19:14:01.138" v="1531" actId="478"/>
          <ac:picMkLst>
            <pc:docMk/>
            <pc:sldMk cId="3090075736" sldId="259"/>
            <ac:picMk id="7" creationId="{FA1A16D7-44C5-8669-AE5A-6337F153FE5E}"/>
          </ac:picMkLst>
        </pc:picChg>
        <pc:picChg chg="add mod ord">
          <ac:chgData name="Alexandra Grace Watson" userId="835d1e1a66582bcf" providerId="LiveId" clId="{B912E1A2-685A-4CBC-83AF-32E9AF8F8A53}" dt="2023-05-19T19:14:03.291" v="1532" actId="26606"/>
          <ac:picMkLst>
            <pc:docMk/>
            <pc:sldMk cId="3090075736" sldId="259"/>
            <ac:picMk id="21" creationId="{BC6FE1B7-BB94-49A9-D1B1-6672613161FC}"/>
          </ac:picMkLst>
        </pc:picChg>
        <pc:cxnChg chg="add del">
          <ac:chgData name="Alexandra Grace Watson" userId="835d1e1a66582bcf" providerId="LiveId" clId="{B912E1A2-685A-4CBC-83AF-32E9AF8F8A53}" dt="2023-05-19T19:13:53.279" v="1530" actId="26606"/>
          <ac:cxnSpMkLst>
            <pc:docMk/>
            <pc:sldMk cId="3090075736" sldId="259"/>
            <ac:cxnSpMk id="17" creationId="{D33AC32D-5F44-45F7-A0BD-7C11A86BED57}"/>
          </ac:cxnSpMkLst>
        </pc:cxnChg>
        <pc:cxnChg chg="add del">
          <ac:chgData name="Alexandra Grace Watson" userId="835d1e1a66582bcf" providerId="LiveId" clId="{B912E1A2-685A-4CBC-83AF-32E9AF8F8A53}" dt="2023-05-19T19:13:06.863" v="1517" actId="26606"/>
          <ac:cxnSpMkLst>
            <pc:docMk/>
            <pc:sldMk cId="3090075736" sldId="259"/>
            <ac:cxnSpMk id="18" creationId="{D33AC32D-5F44-45F7-A0BD-7C11A86BED57}"/>
          </ac:cxnSpMkLst>
        </pc:cxnChg>
        <pc:cxnChg chg="add del">
          <ac:chgData name="Alexandra Grace Watson" userId="835d1e1a66582bcf" providerId="LiveId" clId="{B912E1A2-685A-4CBC-83AF-32E9AF8F8A53}" dt="2023-05-19T19:13:26.853" v="1524" actId="26606"/>
          <ac:cxnSpMkLst>
            <pc:docMk/>
            <pc:sldMk cId="3090075736" sldId="259"/>
            <ac:cxnSpMk id="28" creationId="{D33AC32D-5F44-45F7-A0BD-7C11A86BED57}"/>
          </ac:cxnSpMkLst>
        </pc:cxnChg>
        <pc:cxnChg chg="add">
          <ac:chgData name="Alexandra Grace Watson" userId="835d1e1a66582bcf" providerId="LiveId" clId="{B912E1A2-685A-4CBC-83AF-32E9AF8F8A53}" dt="2023-05-19T19:14:03.291" v="1532" actId="26606"/>
          <ac:cxnSpMkLst>
            <pc:docMk/>
            <pc:sldMk cId="3090075736" sldId="259"/>
            <ac:cxnSpMk id="36" creationId="{D33AC32D-5F44-45F7-A0BD-7C11A86BED57}"/>
          </ac:cxnSpMkLst>
        </pc:cxnChg>
      </pc:sldChg>
      <pc:sldChg chg="addSp delSp modSp del mod setBg addAnim">
        <pc:chgData name="Alexandra Grace Watson" userId="835d1e1a66582bcf" providerId="LiveId" clId="{B912E1A2-685A-4CBC-83AF-32E9AF8F8A53}" dt="2023-05-20T23:27:30.948" v="1629" actId="2696"/>
        <pc:sldMkLst>
          <pc:docMk/>
          <pc:sldMk cId="2015747984" sldId="260"/>
        </pc:sldMkLst>
        <pc:spChg chg="mod">
          <ac:chgData name="Alexandra Grace Watson" userId="835d1e1a66582bcf" providerId="LiveId" clId="{B912E1A2-685A-4CBC-83AF-32E9AF8F8A53}" dt="2023-05-20T23:27:15.258" v="1628" actId="26606"/>
          <ac:spMkLst>
            <pc:docMk/>
            <pc:sldMk cId="2015747984" sldId="260"/>
            <ac:spMk id="2" creationId="{B3A66ED0-5CD0-9784-7DC3-23A485CB4429}"/>
          </ac:spMkLst>
        </pc:spChg>
        <pc:spChg chg="del mod">
          <ac:chgData name="Alexandra Grace Watson" userId="835d1e1a66582bcf" providerId="LiveId" clId="{B912E1A2-685A-4CBC-83AF-32E9AF8F8A53}" dt="2023-05-20T23:26:31.332" v="1612" actId="26606"/>
          <ac:spMkLst>
            <pc:docMk/>
            <pc:sldMk cId="2015747984" sldId="260"/>
            <ac:spMk id="3" creationId="{718E7995-729F-95FC-6919-CC7BECF40794}"/>
          </ac:spMkLst>
        </pc:spChg>
        <pc:spChg chg="add del">
          <ac:chgData name="Alexandra Grace Watson" userId="835d1e1a66582bcf" providerId="LiveId" clId="{B912E1A2-685A-4CBC-83AF-32E9AF8F8A53}" dt="2023-05-20T23:27:04.710" v="1625" actId="26606"/>
          <ac:spMkLst>
            <pc:docMk/>
            <pc:sldMk cId="2015747984" sldId="260"/>
            <ac:spMk id="8" creationId="{6333FB34-E54B-4710-9DAE-6EE03861271A}"/>
          </ac:spMkLst>
        </pc:spChg>
        <pc:spChg chg="add del">
          <ac:chgData name="Alexandra Grace Watson" userId="835d1e1a66582bcf" providerId="LiveId" clId="{B912E1A2-685A-4CBC-83AF-32E9AF8F8A53}" dt="2023-05-20T23:27:04.710" v="1625" actId="26606"/>
          <ac:spMkLst>
            <pc:docMk/>
            <pc:sldMk cId="2015747984" sldId="260"/>
            <ac:spMk id="14" creationId="{2FDF9410-E530-4E71-A2C0-4C24B489649E}"/>
          </ac:spMkLst>
        </pc:spChg>
        <pc:spChg chg="add del">
          <ac:chgData name="Alexandra Grace Watson" userId="835d1e1a66582bcf" providerId="LiveId" clId="{B912E1A2-685A-4CBC-83AF-32E9AF8F8A53}" dt="2023-05-20T23:27:15.258" v="1628" actId="26606"/>
          <ac:spMkLst>
            <pc:docMk/>
            <pc:sldMk cId="2015747984" sldId="260"/>
            <ac:spMk id="23" creationId="{6333FB34-E54B-4710-9DAE-6EE03861271A}"/>
          </ac:spMkLst>
        </pc:spChg>
        <pc:spChg chg="add del">
          <ac:chgData name="Alexandra Grace Watson" userId="835d1e1a66582bcf" providerId="LiveId" clId="{B912E1A2-685A-4CBC-83AF-32E9AF8F8A53}" dt="2023-05-20T23:27:15.258" v="1628" actId="26606"/>
          <ac:spMkLst>
            <pc:docMk/>
            <pc:sldMk cId="2015747984" sldId="260"/>
            <ac:spMk id="29" creationId="{352BB3D1-FC10-43EE-8114-34C0EBA6F825}"/>
          </ac:spMkLst>
        </pc:spChg>
        <pc:spChg chg="add">
          <ac:chgData name="Alexandra Grace Watson" userId="835d1e1a66582bcf" providerId="LiveId" clId="{B912E1A2-685A-4CBC-83AF-32E9AF8F8A53}" dt="2023-05-20T23:27:15.258" v="1628" actId="26606"/>
          <ac:spMkLst>
            <pc:docMk/>
            <pc:sldMk cId="2015747984" sldId="260"/>
            <ac:spMk id="38" creationId="{6B25638D-3D06-41D1-8060-4D2707C60AE8}"/>
          </ac:spMkLst>
        </pc:spChg>
        <pc:spChg chg="add">
          <ac:chgData name="Alexandra Grace Watson" userId="835d1e1a66582bcf" providerId="LiveId" clId="{B912E1A2-685A-4CBC-83AF-32E9AF8F8A53}" dt="2023-05-20T23:27:15.258" v="1628" actId="26606"/>
          <ac:spMkLst>
            <pc:docMk/>
            <pc:sldMk cId="2015747984" sldId="260"/>
            <ac:spMk id="48" creationId="{773D9643-4BC8-486D-8267-3577C8F0842D}"/>
          </ac:spMkLst>
        </pc:spChg>
        <pc:grpChg chg="add">
          <ac:chgData name="Alexandra Grace Watson" userId="835d1e1a66582bcf" providerId="LiveId" clId="{B912E1A2-685A-4CBC-83AF-32E9AF8F8A53}" dt="2023-05-20T23:27:15.258" v="1628" actId="26606"/>
          <ac:grpSpMkLst>
            <pc:docMk/>
            <pc:sldMk cId="2015747984" sldId="260"/>
            <ac:grpSpMk id="44" creationId="{2A7F3A7D-1232-4BDE-ACB6-F7CDEF0668CF}"/>
          </ac:grpSpMkLst>
        </pc:grpChg>
        <pc:picChg chg="add del">
          <ac:chgData name="Alexandra Grace Watson" userId="835d1e1a66582bcf" providerId="LiveId" clId="{B912E1A2-685A-4CBC-83AF-32E9AF8F8A53}" dt="2023-05-20T23:27:04.710" v="1625" actId="26606"/>
          <ac:picMkLst>
            <pc:docMk/>
            <pc:sldMk cId="2015747984" sldId="260"/>
            <ac:picMk id="10" creationId="{29041944-13B4-40E3-A9D5-25B333EBD298}"/>
          </ac:picMkLst>
        </pc:picChg>
        <pc:picChg chg="add del">
          <ac:chgData name="Alexandra Grace Watson" userId="835d1e1a66582bcf" providerId="LiveId" clId="{B912E1A2-685A-4CBC-83AF-32E9AF8F8A53}" dt="2023-05-20T23:27:15.258" v="1628" actId="26606"/>
          <ac:picMkLst>
            <pc:docMk/>
            <pc:sldMk cId="2015747984" sldId="260"/>
            <ac:picMk id="25" creationId="{29041944-13B4-40E3-A9D5-25B333EBD298}"/>
          </ac:picMkLst>
        </pc:picChg>
        <pc:picChg chg="add">
          <ac:chgData name="Alexandra Grace Watson" userId="835d1e1a66582bcf" providerId="LiveId" clId="{B912E1A2-685A-4CBC-83AF-32E9AF8F8A53}" dt="2023-05-20T23:27:15.258" v="1628" actId="26606"/>
          <ac:picMkLst>
            <pc:docMk/>
            <pc:sldMk cId="2015747984" sldId="260"/>
            <ac:picMk id="35" creationId="{85AAE759-A6CD-4D0C-8E68-C41B53F5E3BC}"/>
          </ac:picMkLst>
        </pc:picChg>
        <pc:picChg chg="add">
          <ac:chgData name="Alexandra Grace Watson" userId="835d1e1a66582bcf" providerId="LiveId" clId="{B912E1A2-685A-4CBC-83AF-32E9AF8F8A53}" dt="2023-05-20T23:27:15.258" v="1628" actId="26606"/>
          <ac:picMkLst>
            <pc:docMk/>
            <pc:sldMk cId="2015747984" sldId="260"/>
            <ac:picMk id="40" creationId="{8161BB1E-0062-4056-AB94-121EF614D5FB}"/>
          </ac:picMkLst>
        </pc:picChg>
        <pc:cxnChg chg="add del">
          <ac:chgData name="Alexandra Grace Watson" userId="835d1e1a66582bcf" providerId="LiveId" clId="{B912E1A2-685A-4CBC-83AF-32E9AF8F8A53}" dt="2023-05-20T23:27:04.710" v="1625" actId="26606"/>
          <ac:cxnSpMkLst>
            <pc:docMk/>
            <pc:sldMk cId="2015747984" sldId="260"/>
            <ac:cxnSpMk id="12" creationId="{5B85E289-5ADE-4F02-B917-9C9D9B044809}"/>
          </ac:cxnSpMkLst>
        </pc:cxnChg>
        <pc:cxnChg chg="add del">
          <ac:chgData name="Alexandra Grace Watson" userId="835d1e1a66582bcf" providerId="LiveId" clId="{B912E1A2-685A-4CBC-83AF-32E9AF8F8A53}" dt="2023-05-20T23:27:04.710" v="1625" actId="26606"/>
          <ac:cxnSpMkLst>
            <pc:docMk/>
            <pc:sldMk cId="2015747984" sldId="260"/>
            <ac:cxnSpMk id="16" creationId="{53268B1E-8861-4702-9529-5A8FB23A618F}"/>
          </ac:cxnSpMkLst>
        </pc:cxnChg>
        <pc:cxnChg chg="add del">
          <ac:chgData name="Alexandra Grace Watson" userId="835d1e1a66582bcf" providerId="LiveId" clId="{B912E1A2-685A-4CBC-83AF-32E9AF8F8A53}" dt="2023-05-20T23:27:04.710" v="1625" actId="26606"/>
          <ac:cxnSpMkLst>
            <pc:docMk/>
            <pc:sldMk cId="2015747984" sldId="260"/>
            <ac:cxnSpMk id="18" creationId="{BC6646AE-8FD6-411E-8640-6CCB250D54FB}"/>
          </ac:cxnSpMkLst>
        </pc:cxnChg>
        <pc:cxnChg chg="add del">
          <ac:chgData name="Alexandra Grace Watson" userId="835d1e1a66582bcf" providerId="LiveId" clId="{B912E1A2-685A-4CBC-83AF-32E9AF8F8A53}" dt="2023-05-20T23:27:15.258" v="1628" actId="26606"/>
          <ac:cxnSpMkLst>
            <pc:docMk/>
            <pc:sldMk cId="2015747984" sldId="260"/>
            <ac:cxnSpMk id="27" creationId="{5B85E289-5ADE-4F02-B917-9C9D9B044809}"/>
          </ac:cxnSpMkLst>
        </pc:cxnChg>
        <pc:cxnChg chg="add del">
          <ac:chgData name="Alexandra Grace Watson" userId="835d1e1a66582bcf" providerId="LiveId" clId="{B912E1A2-685A-4CBC-83AF-32E9AF8F8A53}" dt="2023-05-20T23:27:15.258" v="1628" actId="26606"/>
          <ac:cxnSpMkLst>
            <pc:docMk/>
            <pc:sldMk cId="2015747984" sldId="260"/>
            <ac:cxnSpMk id="31" creationId="{7766695C-9F91-4225-8954-E3288BC513F1}"/>
          </ac:cxnSpMkLst>
        </pc:cxnChg>
        <pc:cxnChg chg="add">
          <ac:chgData name="Alexandra Grace Watson" userId="835d1e1a66582bcf" providerId="LiveId" clId="{B912E1A2-685A-4CBC-83AF-32E9AF8F8A53}" dt="2023-05-20T23:27:15.258" v="1628" actId="26606"/>
          <ac:cxnSpMkLst>
            <pc:docMk/>
            <pc:sldMk cId="2015747984" sldId="260"/>
            <ac:cxnSpMk id="42" creationId="{8FBC01E2-D629-4319-B5CB-BFA461B8CF30}"/>
          </ac:cxnSpMkLst>
        </pc:cxnChg>
      </pc:sldChg>
      <pc:sldChg chg="addSp delSp modSp mod setBg">
        <pc:chgData name="Alexandra Grace Watson" userId="835d1e1a66582bcf" providerId="LiveId" clId="{B912E1A2-685A-4CBC-83AF-32E9AF8F8A53}" dt="2023-05-20T23:34:43.407" v="2683" actId="26606"/>
        <pc:sldMkLst>
          <pc:docMk/>
          <pc:sldMk cId="2274701999" sldId="261"/>
        </pc:sldMkLst>
        <pc:spChg chg="mod">
          <ac:chgData name="Alexandra Grace Watson" userId="835d1e1a66582bcf" providerId="LiveId" clId="{B912E1A2-685A-4CBC-83AF-32E9AF8F8A53}" dt="2023-05-20T23:33:41.882" v="2680" actId="26606"/>
          <ac:spMkLst>
            <pc:docMk/>
            <pc:sldMk cId="2274701999" sldId="261"/>
            <ac:spMk id="2" creationId="{0FFDC868-C7F6-4375-F079-2D23E4AD819A}"/>
          </ac:spMkLst>
        </pc:spChg>
        <pc:spChg chg="del mod">
          <ac:chgData name="Alexandra Grace Watson" userId="835d1e1a66582bcf" providerId="LiveId" clId="{B912E1A2-685A-4CBC-83AF-32E9AF8F8A53}" dt="2023-05-20T23:33:08.347" v="2666" actId="26606"/>
          <ac:spMkLst>
            <pc:docMk/>
            <pc:sldMk cId="2274701999" sldId="261"/>
            <ac:spMk id="3" creationId="{DB169ABA-BAA5-1343-DAA1-BE287AE5A2EA}"/>
          </ac:spMkLst>
        </pc:spChg>
        <pc:spChg chg="add del">
          <ac:chgData name="Alexandra Grace Watson" userId="835d1e1a66582bcf" providerId="LiveId" clId="{B912E1A2-685A-4CBC-83AF-32E9AF8F8A53}" dt="2023-05-20T23:33:41.882" v="2680" actId="26606"/>
          <ac:spMkLst>
            <pc:docMk/>
            <pc:sldMk cId="2274701999" sldId="261"/>
            <ac:spMk id="9" creationId="{A538C7E5-0116-453C-9CD0-757E1C972DB5}"/>
          </ac:spMkLst>
        </pc:spChg>
        <pc:spChg chg="add del">
          <ac:chgData name="Alexandra Grace Watson" userId="835d1e1a66582bcf" providerId="LiveId" clId="{B912E1A2-685A-4CBC-83AF-32E9AF8F8A53}" dt="2023-05-20T23:33:41.882" v="2680" actId="26606"/>
          <ac:spMkLst>
            <pc:docMk/>
            <pc:sldMk cId="2274701999" sldId="261"/>
            <ac:spMk id="13" creationId="{EB09849A-7D0C-4F36-A0D6-6BD64C50EBB6}"/>
          </ac:spMkLst>
        </pc:spChg>
        <pc:spChg chg="add del">
          <ac:chgData name="Alexandra Grace Watson" userId="835d1e1a66582bcf" providerId="LiveId" clId="{B912E1A2-685A-4CBC-83AF-32E9AF8F8A53}" dt="2023-05-20T23:34:43.407" v="2683" actId="26606"/>
          <ac:spMkLst>
            <pc:docMk/>
            <pc:sldMk cId="2274701999" sldId="261"/>
            <ac:spMk id="18" creationId="{4E5B5C6C-0A47-4C9C-A07E-9601110A8294}"/>
          </ac:spMkLst>
        </pc:spChg>
        <pc:spChg chg="add del">
          <ac:chgData name="Alexandra Grace Watson" userId="835d1e1a66582bcf" providerId="LiveId" clId="{B912E1A2-685A-4CBC-83AF-32E9AF8F8A53}" dt="2023-05-20T23:34:43.407" v="2683" actId="26606"/>
          <ac:spMkLst>
            <pc:docMk/>
            <pc:sldMk cId="2274701999" sldId="261"/>
            <ac:spMk id="20" creationId="{78AD6542-0672-4B6E-9828-E9DFD316ECA6}"/>
          </ac:spMkLst>
        </pc:spChg>
        <pc:spChg chg="add">
          <ac:chgData name="Alexandra Grace Watson" userId="835d1e1a66582bcf" providerId="LiveId" clId="{B912E1A2-685A-4CBC-83AF-32E9AF8F8A53}" dt="2023-05-20T23:34:43.407" v="2683" actId="26606"/>
          <ac:spMkLst>
            <pc:docMk/>
            <pc:sldMk cId="2274701999" sldId="261"/>
            <ac:spMk id="31" creationId="{4E5B5C6C-0A47-4C9C-A07E-9601110A8294}"/>
          </ac:spMkLst>
        </pc:spChg>
        <pc:spChg chg="add">
          <ac:chgData name="Alexandra Grace Watson" userId="835d1e1a66582bcf" providerId="LiveId" clId="{B912E1A2-685A-4CBC-83AF-32E9AF8F8A53}" dt="2023-05-20T23:34:43.407" v="2683" actId="26606"/>
          <ac:spMkLst>
            <pc:docMk/>
            <pc:sldMk cId="2274701999" sldId="261"/>
            <ac:spMk id="33" creationId="{78AD6542-0672-4B6E-9828-E9DFD316ECA6}"/>
          </ac:spMkLst>
        </pc:spChg>
        <pc:graphicFrameChg chg="add mod modGraphic">
          <ac:chgData name="Alexandra Grace Watson" userId="835d1e1a66582bcf" providerId="LiveId" clId="{B912E1A2-685A-4CBC-83AF-32E9AF8F8A53}" dt="2023-05-20T23:34:43.407" v="2683" actId="26606"/>
          <ac:graphicFrameMkLst>
            <pc:docMk/>
            <pc:sldMk cId="2274701999" sldId="261"/>
            <ac:graphicFrameMk id="5" creationId="{3503023A-3C8F-D0E8-DE94-F7A105435B02}"/>
          </ac:graphicFrameMkLst>
        </pc:graphicFrameChg>
        <pc:picChg chg="add del">
          <ac:chgData name="Alexandra Grace Watson" userId="835d1e1a66582bcf" providerId="LiveId" clId="{B912E1A2-685A-4CBC-83AF-32E9AF8F8A53}" dt="2023-05-20T23:34:43.407" v="2683" actId="26606"/>
          <ac:picMkLst>
            <pc:docMk/>
            <pc:sldMk cId="2274701999" sldId="261"/>
            <ac:picMk id="26" creationId="{884AAC87-AAED-4B52-B079-98FCC9DDB34A}"/>
          </ac:picMkLst>
        </pc:picChg>
        <pc:picChg chg="add">
          <ac:chgData name="Alexandra Grace Watson" userId="835d1e1a66582bcf" providerId="LiveId" clId="{B912E1A2-685A-4CBC-83AF-32E9AF8F8A53}" dt="2023-05-20T23:34:43.407" v="2683" actId="26606"/>
          <ac:picMkLst>
            <pc:docMk/>
            <pc:sldMk cId="2274701999" sldId="261"/>
            <ac:picMk id="39" creationId="{884AAC87-AAED-4B52-B079-98FCC9DDB34A}"/>
          </ac:picMkLst>
        </pc:picChg>
        <pc:cxnChg chg="add del">
          <ac:chgData name="Alexandra Grace Watson" userId="835d1e1a66582bcf" providerId="LiveId" clId="{B912E1A2-685A-4CBC-83AF-32E9AF8F8A53}" dt="2023-05-20T23:33:41.882" v="2680" actId="26606"/>
          <ac:cxnSpMkLst>
            <pc:docMk/>
            <pc:sldMk cId="2274701999" sldId="261"/>
            <ac:cxnSpMk id="11" creationId="{B755E3F5-39D9-4ABF-BFA5-232E87111779}"/>
          </ac:cxnSpMkLst>
        </pc:cxnChg>
        <pc:cxnChg chg="add del">
          <ac:chgData name="Alexandra Grace Watson" userId="835d1e1a66582bcf" providerId="LiveId" clId="{B912E1A2-685A-4CBC-83AF-32E9AF8F8A53}" dt="2023-05-20T23:34:43.407" v="2683" actId="26606"/>
          <ac:cxnSpMkLst>
            <pc:docMk/>
            <pc:sldMk cId="2274701999" sldId="261"/>
            <ac:cxnSpMk id="22" creationId="{CD746FE0-417F-4D9D-A260-9183601D36F8}"/>
          </ac:cxnSpMkLst>
        </pc:cxnChg>
        <pc:cxnChg chg="add del">
          <ac:chgData name="Alexandra Grace Watson" userId="835d1e1a66582bcf" providerId="LiveId" clId="{B912E1A2-685A-4CBC-83AF-32E9AF8F8A53}" dt="2023-05-20T23:34:43.407" v="2683" actId="26606"/>
          <ac:cxnSpMkLst>
            <pc:docMk/>
            <pc:sldMk cId="2274701999" sldId="261"/>
            <ac:cxnSpMk id="24" creationId="{A3DB65D6-29B2-47F4-B234-955B03D35202}"/>
          </ac:cxnSpMkLst>
        </pc:cxnChg>
        <pc:cxnChg chg="add">
          <ac:chgData name="Alexandra Grace Watson" userId="835d1e1a66582bcf" providerId="LiveId" clId="{B912E1A2-685A-4CBC-83AF-32E9AF8F8A53}" dt="2023-05-20T23:34:43.407" v="2683" actId="26606"/>
          <ac:cxnSpMkLst>
            <pc:docMk/>
            <pc:sldMk cId="2274701999" sldId="261"/>
            <ac:cxnSpMk id="35" creationId="{CD746FE0-417F-4D9D-A260-9183601D36F8}"/>
          </ac:cxnSpMkLst>
        </pc:cxnChg>
        <pc:cxnChg chg="add">
          <ac:chgData name="Alexandra Grace Watson" userId="835d1e1a66582bcf" providerId="LiveId" clId="{B912E1A2-685A-4CBC-83AF-32E9AF8F8A53}" dt="2023-05-20T23:34:43.407" v="2683" actId="26606"/>
          <ac:cxnSpMkLst>
            <pc:docMk/>
            <pc:sldMk cId="2274701999" sldId="261"/>
            <ac:cxnSpMk id="37" creationId="{A3DB65D6-29B2-47F4-B234-955B03D35202}"/>
          </ac:cxnSpMkLst>
        </pc:cxnChg>
      </pc:sldChg>
      <pc:sldChg chg="addSp delSp modSp del mod setBg">
        <pc:chgData name="Alexandra Grace Watson" userId="835d1e1a66582bcf" providerId="LiveId" clId="{B912E1A2-685A-4CBC-83AF-32E9AF8F8A53}" dt="2023-05-20T23:44:46.908" v="2801" actId="2696"/>
        <pc:sldMkLst>
          <pc:docMk/>
          <pc:sldMk cId="1346324366" sldId="262"/>
        </pc:sldMkLst>
        <pc:spChg chg="mod ord">
          <ac:chgData name="Alexandra Grace Watson" userId="835d1e1a66582bcf" providerId="LiveId" clId="{B912E1A2-685A-4CBC-83AF-32E9AF8F8A53}" dt="2023-05-20T23:40:30.445" v="2740" actId="26606"/>
          <ac:spMkLst>
            <pc:docMk/>
            <pc:sldMk cId="1346324366" sldId="262"/>
            <ac:spMk id="2" creationId="{05D01088-2B04-0530-86D0-DB16C71D3E32}"/>
          </ac:spMkLst>
        </pc:spChg>
        <pc:spChg chg="del mod">
          <ac:chgData name="Alexandra Grace Watson" userId="835d1e1a66582bcf" providerId="LiveId" clId="{B912E1A2-685A-4CBC-83AF-32E9AF8F8A53}" dt="2023-05-20T23:37:03.962" v="2721"/>
          <ac:spMkLst>
            <pc:docMk/>
            <pc:sldMk cId="1346324366" sldId="262"/>
            <ac:spMk id="3" creationId="{90BB153D-5BFE-CC37-ABC8-2239015446A6}"/>
          </ac:spMkLst>
        </pc:spChg>
        <pc:spChg chg="add del">
          <ac:chgData name="Alexandra Grace Watson" userId="835d1e1a66582bcf" providerId="LiveId" clId="{B912E1A2-685A-4CBC-83AF-32E9AF8F8A53}" dt="2023-05-20T23:37:25.382" v="2725" actId="26606"/>
          <ac:spMkLst>
            <pc:docMk/>
            <pc:sldMk cId="1346324366" sldId="262"/>
            <ac:spMk id="9" creationId="{EF5667FB-29A0-5186-A05B-AB3F5F3F72E5}"/>
          </ac:spMkLst>
        </pc:spChg>
        <pc:spChg chg="add mod">
          <ac:chgData name="Alexandra Grace Watson" userId="835d1e1a66582bcf" providerId="LiveId" clId="{B912E1A2-685A-4CBC-83AF-32E9AF8F8A53}" dt="2023-05-20T23:40:30.445" v="2740" actId="26606"/>
          <ac:spMkLst>
            <pc:docMk/>
            <pc:sldMk cId="1346324366" sldId="262"/>
            <ac:spMk id="11" creationId="{B6C55C7A-13FE-2D7B-45DD-A52DA5658F35}"/>
          </ac:spMkLst>
        </pc:spChg>
        <pc:spChg chg="add del">
          <ac:chgData name="Alexandra Grace Watson" userId="835d1e1a66582bcf" providerId="LiveId" clId="{B912E1A2-685A-4CBC-83AF-32E9AF8F8A53}" dt="2023-05-20T23:37:25.382" v="2725" actId="26606"/>
          <ac:spMkLst>
            <pc:docMk/>
            <pc:sldMk cId="1346324366" sldId="262"/>
            <ac:spMk id="12" creationId="{C6870151-9189-4C3A-8379-EF3D95827A0A}"/>
          </ac:spMkLst>
        </pc:spChg>
        <pc:spChg chg="add del">
          <ac:chgData name="Alexandra Grace Watson" userId="835d1e1a66582bcf" providerId="LiveId" clId="{B912E1A2-685A-4CBC-83AF-32E9AF8F8A53}" dt="2023-05-20T23:37:25.382" v="2725" actId="26606"/>
          <ac:spMkLst>
            <pc:docMk/>
            <pc:sldMk cId="1346324366" sldId="262"/>
            <ac:spMk id="14" creationId="{123EA69C-102A-4DD0-9547-05DCD271D159}"/>
          </ac:spMkLst>
        </pc:spChg>
        <pc:spChg chg="add del">
          <ac:chgData name="Alexandra Grace Watson" userId="835d1e1a66582bcf" providerId="LiveId" clId="{B912E1A2-685A-4CBC-83AF-32E9AF8F8A53}" dt="2023-05-20T23:37:25.382" v="2725" actId="26606"/>
          <ac:spMkLst>
            <pc:docMk/>
            <pc:sldMk cId="1346324366" sldId="262"/>
            <ac:spMk id="16" creationId="{6A862265-5CA3-4C40-8582-7534C3B03C2A}"/>
          </ac:spMkLst>
        </pc:spChg>
        <pc:spChg chg="add del">
          <ac:chgData name="Alexandra Grace Watson" userId="835d1e1a66582bcf" providerId="LiveId" clId="{B912E1A2-685A-4CBC-83AF-32E9AF8F8A53}" dt="2023-05-20T23:37:25.382" v="2725" actId="26606"/>
          <ac:spMkLst>
            <pc:docMk/>
            <pc:sldMk cId="1346324366" sldId="262"/>
            <ac:spMk id="18" creationId="{600EF80B-0391-4082-9AF5-F15B091B4CE9}"/>
          </ac:spMkLst>
        </pc:spChg>
        <pc:spChg chg="add del">
          <ac:chgData name="Alexandra Grace Watson" userId="835d1e1a66582bcf" providerId="LiveId" clId="{B912E1A2-685A-4CBC-83AF-32E9AF8F8A53}" dt="2023-05-20T23:37:25.382" v="2725" actId="26606"/>
          <ac:spMkLst>
            <pc:docMk/>
            <pc:sldMk cId="1346324366" sldId="262"/>
            <ac:spMk id="22" creationId="{3FBF03E8-C602-4192-9C52-F84B29FDCC88}"/>
          </ac:spMkLst>
        </pc:spChg>
        <pc:spChg chg="add del">
          <ac:chgData name="Alexandra Grace Watson" userId="835d1e1a66582bcf" providerId="LiveId" clId="{B912E1A2-685A-4CBC-83AF-32E9AF8F8A53}" dt="2023-05-20T23:37:30.567" v="2727" actId="26606"/>
          <ac:spMkLst>
            <pc:docMk/>
            <pc:sldMk cId="1346324366" sldId="262"/>
            <ac:spMk id="24" creationId="{C6870151-9189-4C3A-8379-EF3D95827A0A}"/>
          </ac:spMkLst>
        </pc:spChg>
        <pc:spChg chg="add del">
          <ac:chgData name="Alexandra Grace Watson" userId="835d1e1a66582bcf" providerId="LiveId" clId="{B912E1A2-685A-4CBC-83AF-32E9AF8F8A53}" dt="2023-05-20T23:37:30.567" v="2727" actId="26606"/>
          <ac:spMkLst>
            <pc:docMk/>
            <pc:sldMk cId="1346324366" sldId="262"/>
            <ac:spMk id="25" creationId="{123EA69C-102A-4DD0-9547-05DCD271D159}"/>
          </ac:spMkLst>
        </pc:spChg>
        <pc:spChg chg="add del">
          <ac:chgData name="Alexandra Grace Watson" userId="835d1e1a66582bcf" providerId="LiveId" clId="{B912E1A2-685A-4CBC-83AF-32E9AF8F8A53}" dt="2023-05-20T23:37:30.567" v="2727" actId="26606"/>
          <ac:spMkLst>
            <pc:docMk/>
            <pc:sldMk cId="1346324366" sldId="262"/>
            <ac:spMk id="26" creationId="{6A862265-5CA3-4C40-8582-7534C3B03C2A}"/>
          </ac:spMkLst>
        </pc:spChg>
        <pc:spChg chg="add del">
          <ac:chgData name="Alexandra Grace Watson" userId="835d1e1a66582bcf" providerId="LiveId" clId="{B912E1A2-685A-4CBC-83AF-32E9AF8F8A53}" dt="2023-05-20T23:37:30.567" v="2727" actId="26606"/>
          <ac:spMkLst>
            <pc:docMk/>
            <pc:sldMk cId="1346324366" sldId="262"/>
            <ac:spMk id="27" creationId="{600EF80B-0391-4082-9AF5-F15B091B4CE9}"/>
          </ac:spMkLst>
        </pc:spChg>
        <pc:spChg chg="add del">
          <ac:chgData name="Alexandra Grace Watson" userId="835d1e1a66582bcf" providerId="LiveId" clId="{B912E1A2-685A-4CBC-83AF-32E9AF8F8A53}" dt="2023-05-20T23:37:30.567" v="2727" actId="26606"/>
          <ac:spMkLst>
            <pc:docMk/>
            <pc:sldMk cId="1346324366" sldId="262"/>
            <ac:spMk id="29" creationId="{DD62B80F-96C4-2E8C-4CAA-548696FDADA9}"/>
          </ac:spMkLst>
        </pc:spChg>
        <pc:spChg chg="add del">
          <ac:chgData name="Alexandra Grace Watson" userId="835d1e1a66582bcf" providerId="LiveId" clId="{B912E1A2-685A-4CBC-83AF-32E9AF8F8A53}" dt="2023-05-20T23:37:30.567" v="2727" actId="26606"/>
          <ac:spMkLst>
            <pc:docMk/>
            <pc:sldMk cId="1346324366" sldId="262"/>
            <ac:spMk id="30" creationId="{3FBF03E8-C602-4192-9C52-F84B29FDCC88}"/>
          </ac:spMkLst>
        </pc:spChg>
        <pc:spChg chg="add del">
          <ac:chgData name="Alexandra Grace Watson" userId="835d1e1a66582bcf" providerId="LiveId" clId="{B912E1A2-685A-4CBC-83AF-32E9AF8F8A53}" dt="2023-05-20T23:40:30.445" v="2740" actId="26606"/>
          <ac:spMkLst>
            <pc:docMk/>
            <pc:sldMk cId="1346324366" sldId="262"/>
            <ac:spMk id="32" creationId="{7835D34E-498A-4A24-B274-284CDC7EA2C6}"/>
          </ac:spMkLst>
        </pc:spChg>
        <pc:spChg chg="add del">
          <ac:chgData name="Alexandra Grace Watson" userId="835d1e1a66582bcf" providerId="LiveId" clId="{B912E1A2-685A-4CBC-83AF-32E9AF8F8A53}" dt="2023-05-20T23:40:30.445" v="2740" actId="26606"/>
          <ac:spMkLst>
            <pc:docMk/>
            <pc:sldMk cId="1346324366" sldId="262"/>
            <ac:spMk id="33" creationId="{03F361C2-A8AA-4EC2-AA31-850CB65162AD}"/>
          </ac:spMkLst>
        </pc:spChg>
        <pc:spChg chg="add del mod">
          <ac:chgData name="Alexandra Grace Watson" userId="835d1e1a66582bcf" providerId="LiveId" clId="{B912E1A2-685A-4CBC-83AF-32E9AF8F8A53}" dt="2023-05-20T23:39:41.555" v="2731"/>
          <ac:spMkLst>
            <pc:docMk/>
            <pc:sldMk cId="1346324366" sldId="262"/>
            <ac:spMk id="34" creationId="{B4A55D9C-4D45-5D7A-09D6-4D7984BA1297}"/>
          </ac:spMkLst>
        </pc:spChg>
        <pc:spChg chg="add">
          <ac:chgData name="Alexandra Grace Watson" userId="835d1e1a66582bcf" providerId="LiveId" clId="{B912E1A2-685A-4CBC-83AF-32E9AF8F8A53}" dt="2023-05-20T23:40:30.445" v="2740" actId="26606"/>
          <ac:spMkLst>
            <pc:docMk/>
            <pc:sldMk cId="1346324366" sldId="262"/>
            <ac:spMk id="45" creationId="{F5C3197D-826B-419E-AF36-4235A74D546A}"/>
          </ac:spMkLst>
        </pc:spChg>
        <pc:spChg chg="add">
          <ac:chgData name="Alexandra Grace Watson" userId="835d1e1a66582bcf" providerId="LiveId" clId="{B912E1A2-685A-4CBC-83AF-32E9AF8F8A53}" dt="2023-05-20T23:40:30.445" v="2740" actId="26606"/>
          <ac:spMkLst>
            <pc:docMk/>
            <pc:sldMk cId="1346324366" sldId="262"/>
            <ac:spMk id="47" creationId="{9357A003-FEC4-49EF-A8EC-7DA44EC90C3E}"/>
          </ac:spMkLst>
        </pc:spChg>
        <pc:spChg chg="add">
          <ac:chgData name="Alexandra Grace Watson" userId="835d1e1a66582bcf" providerId="LiveId" clId="{B912E1A2-685A-4CBC-83AF-32E9AF8F8A53}" dt="2023-05-20T23:40:30.445" v="2740" actId="26606"/>
          <ac:spMkLst>
            <pc:docMk/>
            <pc:sldMk cId="1346324366" sldId="262"/>
            <ac:spMk id="49" creationId="{8E50C684-042F-430D-B3C4-0D3EA243C34A}"/>
          </ac:spMkLst>
        </pc:spChg>
        <pc:grpChg chg="add">
          <ac:chgData name="Alexandra Grace Watson" userId="835d1e1a66582bcf" providerId="LiveId" clId="{B912E1A2-685A-4CBC-83AF-32E9AF8F8A53}" dt="2023-05-20T23:40:30.445" v="2740" actId="26606"/>
          <ac:grpSpMkLst>
            <pc:docMk/>
            <pc:sldMk cId="1346324366" sldId="262"/>
            <ac:grpSpMk id="41" creationId="{68EFEBE8-0A5C-465C-925B-172F57AD4F90}"/>
          </ac:grpSpMkLst>
        </pc:grpChg>
        <pc:graphicFrameChg chg="add del mod modGraphic">
          <ac:chgData name="Alexandra Grace Watson" userId="835d1e1a66582bcf" providerId="LiveId" clId="{B912E1A2-685A-4CBC-83AF-32E9AF8F8A53}" dt="2023-05-20T23:40:14.381" v="2738" actId="478"/>
          <ac:graphicFrameMkLst>
            <pc:docMk/>
            <pc:sldMk cId="1346324366" sldId="262"/>
            <ac:graphicFrameMk id="6" creationId="{100C77BA-6F68-55ED-BACF-37EEB749DA08}"/>
          </ac:graphicFrameMkLst>
        </pc:graphicFrameChg>
        <pc:picChg chg="add mod ord">
          <ac:chgData name="Alexandra Grace Watson" userId="835d1e1a66582bcf" providerId="LiveId" clId="{B912E1A2-685A-4CBC-83AF-32E9AF8F8A53}" dt="2023-05-20T23:44:41.070" v="2800" actId="14100"/>
          <ac:picMkLst>
            <pc:docMk/>
            <pc:sldMk cId="1346324366" sldId="262"/>
            <ac:picMk id="5" creationId="{C278446D-6FFC-9430-E4D8-13372A7B8D5E}"/>
          </ac:picMkLst>
        </pc:picChg>
        <pc:picChg chg="add mod ord">
          <ac:chgData name="Alexandra Grace Watson" userId="835d1e1a66582bcf" providerId="LiveId" clId="{B912E1A2-685A-4CBC-83AF-32E9AF8F8A53}" dt="2023-05-20T23:44:38.673" v="2789" actId="14100"/>
          <ac:picMkLst>
            <pc:docMk/>
            <pc:sldMk cId="1346324366" sldId="262"/>
            <ac:picMk id="8" creationId="{E00A0435-C24E-A20F-CD20-C8AF83C300CF}"/>
          </ac:picMkLst>
        </pc:picChg>
        <pc:picChg chg="add del">
          <ac:chgData name="Alexandra Grace Watson" userId="835d1e1a66582bcf" providerId="LiveId" clId="{B912E1A2-685A-4CBC-83AF-32E9AF8F8A53}" dt="2023-05-20T23:40:30.445" v="2740" actId="26606"/>
          <ac:picMkLst>
            <pc:docMk/>
            <pc:sldMk cId="1346324366" sldId="262"/>
            <ac:picMk id="35" creationId="{0928A74C-7F50-4F37-A11F-A02F9C35D768}"/>
          </ac:picMkLst>
        </pc:picChg>
        <pc:cxnChg chg="add del">
          <ac:chgData name="Alexandra Grace Watson" userId="835d1e1a66582bcf" providerId="LiveId" clId="{B912E1A2-685A-4CBC-83AF-32E9AF8F8A53}" dt="2023-05-20T23:37:25.382" v="2725" actId="26606"/>
          <ac:cxnSpMkLst>
            <pc:docMk/>
            <pc:sldMk cId="1346324366" sldId="262"/>
            <ac:cxnSpMk id="20" creationId="{D33AC32D-5F44-45F7-A0BD-7C11A86BED57}"/>
          </ac:cxnSpMkLst>
        </pc:cxnChg>
        <pc:cxnChg chg="add del">
          <ac:chgData name="Alexandra Grace Watson" userId="835d1e1a66582bcf" providerId="LiveId" clId="{B912E1A2-685A-4CBC-83AF-32E9AF8F8A53}" dt="2023-05-20T23:37:30.567" v="2727" actId="26606"/>
          <ac:cxnSpMkLst>
            <pc:docMk/>
            <pc:sldMk cId="1346324366" sldId="262"/>
            <ac:cxnSpMk id="28" creationId="{D33AC32D-5F44-45F7-A0BD-7C11A86BED57}"/>
          </ac:cxnSpMkLst>
        </pc:cxnChg>
        <pc:cxnChg chg="add del">
          <ac:chgData name="Alexandra Grace Watson" userId="835d1e1a66582bcf" providerId="LiveId" clId="{B912E1A2-685A-4CBC-83AF-32E9AF8F8A53}" dt="2023-05-20T23:40:30.445" v="2740" actId="26606"/>
          <ac:cxnSpMkLst>
            <pc:docMk/>
            <pc:sldMk cId="1346324366" sldId="262"/>
            <ac:cxnSpMk id="36" creationId="{AA170837-E949-4116-A014-1727EF9B0880}"/>
          </ac:cxnSpMkLst>
        </pc:cxnChg>
      </pc:sldChg>
      <pc:sldChg chg="addSp delSp modSp mod setBg setClrOvrMap">
        <pc:chgData name="Alexandra Grace Watson" userId="835d1e1a66582bcf" providerId="LiveId" clId="{B912E1A2-685A-4CBC-83AF-32E9AF8F8A53}" dt="2023-05-22T02:38:34.642" v="3412" actId="14100"/>
        <pc:sldMkLst>
          <pc:docMk/>
          <pc:sldMk cId="3013493090" sldId="263"/>
        </pc:sldMkLst>
        <pc:spChg chg="mod ord">
          <ac:chgData name="Alexandra Grace Watson" userId="835d1e1a66582bcf" providerId="LiveId" clId="{B912E1A2-685A-4CBC-83AF-32E9AF8F8A53}" dt="2023-05-21T01:10:10.443" v="2914" actId="20577"/>
          <ac:spMkLst>
            <pc:docMk/>
            <pc:sldMk cId="3013493090" sldId="263"/>
            <ac:spMk id="2" creationId="{959FE9E5-9474-983E-EC70-B1C4537959D3}"/>
          </ac:spMkLst>
        </pc:spChg>
        <pc:spChg chg="add del mod">
          <ac:chgData name="Alexandra Grace Watson" userId="835d1e1a66582bcf" providerId="LiveId" clId="{B912E1A2-685A-4CBC-83AF-32E9AF8F8A53}" dt="2023-05-20T23:47:13.153" v="2817"/>
          <ac:spMkLst>
            <pc:docMk/>
            <pc:sldMk cId="3013493090" sldId="263"/>
            <ac:spMk id="3" creationId="{F5BFA158-F9DD-42DF-0EED-27A301EBA819}"/>
          </ac:spMkLst>
        </pc:spChg>
        <pc:spChg chg="add del">
          <ac:chgData name="Alexandra Grace Watson" userId="835d1e1a66582bcf" providerId="LiveId" clId="{B912E1A2-685A-4CBC-83AF-32E9AF8F8A53}" dt="2023-05-20T23:47:19.628" v="2820" actId="26606"/>
          <ac:spMkLst>
            <pc:docMk/>
            <pc:sldMk cId="3013493090" sldId="263"/>
            <ac:spMk id="8" creationId="{FD6EDB49-211E-499D-9A08-6C5FF3D060F7}"/>
          </ac:spMkLst>
        </pc:spChg>
        <pc:spChg chg="add del">
          <ac:chgData name="Alexandra Grace Watson" userId="835d1e1a66582bcf" providerId="LiveId" clId="{B912E1A2-685A-4CBC-83AF-32E9AF8F8A53}" dt="2023-05-20T23:47:19.628" v="2820" actId="26606"/>
          <ac:spMkLst>
            <pc:docMk/>
            <pc:sldMk cId="3013493090" sldId="263"/>
            <ac:spMk id="10" creationId="{C5FFF17D-767C-40E7-8C89-962F1F54BCD0}"/>
          </ac:spMkLst>
        </pc:spChg>
        <pc:spChg chg="add del">
          <ac:chgData name="Alexandra Grace Watson" userId="835d1e1a66582bcf" providerId="LiveId" clId="{B912E1A2-685A-4CBC-83AF-32E9AF8F8A53}" dt="2023-05-20T23:47:19.628" v="2820" actId="26606"/>
          <ac:spMkLst>
            <pc:docMk/>
            <pc:sldMk cId="3013493090" sldId="263"/>
            <ac:spMk id="12" creationId="{E69F39E1-619D-4D9E-8823-8BD8CC3206B6}"/>
          </ac:spMkLst>
        </pc:spChg>
        <pc:spChg chg="add del">
          <ac:chgData name="Alexandra Grace Watson" userId="835d1e1a66582bcf" providerId="LiveId" clId="{B912E1A2-685A-4CBC-83AF-32E9AF8F8A53}" dt="2023-05-20T23:47:19.628" v="2820" actId="26606"/>
          <ac:spMkLst>
            <pc:docMk/>
            <pc:sldMk cId="3013493090" sldId="263"/>
            <ac:spMk id="14" creationId="{C8C53F47-DF50-454F-A5A6-6B969748D972}"/>
          </ac:spMkLst>
        </pc:spChg>
        <pc:spChg chg="add del">
          <ac:chgData name="Alexandra Grace Watson" userId="835d1e1a66582bcf" providerId="LiveId" clId="{B912E1A2-685A-4CBC-83AF-32E9AF8F8A53}" dt="2023-05-20T23:47:59.532" v="2823"/>
          <ac:spMkLst>
            <pc:docMk/>
            <pc:sldMk cId="3013493090" sldId="263"/>
            <ac:spMk id="20" creationId="{F1E32D74-CCD2-3430-ECD1-405C7764FCA1}"/>
          </ac:spMkLst>
        </pc:spChg>
        <pc:spChg chg="add del">
          <ac:chgData name="Alexandra Grace Watson" userId="835d1e1a66582bcf" providerId="LiveId" clId="{B912E1A2-685A-4CBC-83AF-32E9AF8F8A53}" dt="2023-05-20T23:48:54.758" v="2833" actId="26606"/>
          <ac:spMkLst>
            <pc:docMk/>
            <pc:sldMk cId="3013493090" sldId="263"/>
            <ac:spMk id="23" creationId="{7835D34E-498A-4A24-B274-284CDC7EA2C6}"/>
          </ac:spMkLst>
        </pc:spChg>
        <pc:spChg chg="add del">
          <ac:chgData name="Alexandra Grace Watson" userId="835d1e1a66582bcf" providerId="LiveId" clId="{B912E1A2-685A-4CBC-83AF-32E9AF8F8A53}" dt="2023-05-20T23:48:54.758" v="2833" actId="26606"/>
          <ac:spMkLst>
            <pc:docMk/>
            <pc:sldMk cId="3013493090" sldId="263"/>
            <ac:spMk id="25" creationId="{03F361C2-A8AA-4EC2-AA31-850CB65162AD}"/>
          </ac:spMkLst>
        </pc:spChg>
        <pc:spChg chg="add mod">
          <ac:chgData name="Alexandra Grace Watson" userId="835d1e1a66582bcf" providerId="LiveId" clId="{B912E1A2-685A-4CBC-83AF-32E9AF8F8A53}" dt="2023-05-22T00:30:07.418" v="3145" actId="20577"/>
          <ac:spMkLst>
            <pc:docMk/>
            <pc:sldMk cId="3013493090" sldId="263"/>
            <ac:spMk id="33" creationId="{7FC15C38-9CDB-3482-BC19-6277E2B3A65A}"/>
          </ac:spMkLst>
        </pc:spChg>
        <pc:spChg chg="add">
          <ac:chgData name="Alexandra Grace Watson" userId="835d1e1a66582bcf" providerId="LiveId" clId="{B912E1A2-685A-4CBC-83AF-32E9AF8F8A53}" dt="2023-05-20T23:48:54.758" v="2833" actId="26606"/>
          <ac:spMkLst>
            <pc:docMk/>
            <pc:sldMk cId="3013493090" sldId="263"/>
            <ac:spMk id="40" creationId="{C14FD159-D241-4057-8232-E00B8B1DF39A}"/>
          </ac:spMkLst>
        </pc:spChg>
        <pc:grpChg chg="add">
          <ac:chgData name="Alexandra Grace Watson" userId="835d1e1a66582bcf" providerId="LiveId" clId="{B912E1A2-685A-4CBC-83AF-32E9AF8F8A53}" dt="2023-05-20T23:48:54.758" v="2833" actId="26606"/>
          <ac:grpSpMkLst>
            <pc:docMk/>
            <pc:sldMk cId="3013493090" sldId="263"/>
            <ac:grpSpMk id="36" creationId="{C7B55AAA-343A-4759-9587-94089CA77AE1}"/>
          </ac:grpSpMkLst>
        </pc:grpChg>
        <pc:graphicFrameChg chg="add mod">
          <ac:chgData name="Alexandra Grace Watson" userId="835d1e1a66582bcf" providerId="LiveId" clId="{B912E1A2-685A-4CBC-83AF-32E9AF8F8A53}" dt="2023-05-22T02:38:21.162" v="3407" actId="14100"/>
          <ac:graphicFrameMkLst>
            <pc:docMk/>
            <pc:sldMk cId="3013493090" sldId="263"/>
            <ac:graphicFrameMk id="3" creationId="{18D674B2-836A-4E6A-5CC3-00D091C27349}"/>
          </ac:graphicFrameMkLst>
        </pc:graphicFrameChg>
        <pc:graphicFrameChg chg="add mod">
          <ac:chgData name="Alexandra Grace Watson" userId="835d1e1a66582bcf" providerId="LiveId" clId="{B912E1A2-685A-4CBC-83AF-32E9AF8F8A53}" dt="2023-05-20T23:46:44.223" v="2809"/>
          <ac:graphicFrameMkLst>
            <pc:docMk/>
            <pc:sldMk cId="3013493090" sldId="263"/>
            <ac:graphicFrameMk id="5" creationId="{58CF1739-E1A6-0FA0-D0C8-F5659CBFA81F}"/>
          </ac:graphicFrameMkLst>
        </pc:graphicFrameChg>
        <pc:graphicFrameChg chg="add mod">
          <ac:chgData name="Alexandra Grace Watson" userId="835d1e1a66582bcf" providerId="LiveId" clId="{B912E1A2-685A-4CBC-83AF-32E9AF8F8A53}" dt="2023-05-22T02:38:27.074" v="3409" actId="1076"/>
          <ac:graphicFrameMkLst>
            <pc:docMk/>
            <pc:sldMk cId="3013493090" sldId="263"/>
            <ac:graphicFrameMk id="17" creationId="{3C039B5E-9C4C-56E5-B5CB-9BCA210A3191}"/>
          </ac:graphicFrameMkLst>
        </pc:graphicFrameChg>
        <pc:picChg chg="add del mod">
          <ac:chgData name="Alexandra Grace Watson" userId="835d1e1a66582bcf" providerId="LiveId" clId="{B912E1A2-685A-4CBC-83AF-32E9AF8F8A53}" dt="2023-05-20T23:47:09.507" v="2816"/>
          <ac:picMkLst>
            <pc:docMk/>
            <pc:sldMk cId="3013493090" sldId="263"/>
            <ac:picMk id="4" creationId="{6827E62F-1368-E78F-B0CA-983837F92C9B}"/>
          </ac:picMkLst>
        </pc:picChg>
        <pc:picChg chg="add del mod">
          <ac:chgData name="Alexandra Grace Watson" userId="835d1e1a66582bcf" providerId="LiveId" clId="{B912E1A2-685A-4CBC-83AF-32E9AF8F8A53}" dt="2023-05-20T23:47:08.419" v="2814"/>
          <ac:picMkLst>
            <pc:docMk/>
            <pc:sldMk cId="3013493090" sldId="263"/>
            <ac:picMk id="7" creationId="{627514ED-3EAA-9AE9-4223-40677B8209A0}"/>
          </ac:picMkLst>
        </pc:picChg>
        <pc:picChg chg="add mod ord">
          <ac:chgData name="Alexandra Grace Watson" userId="835d1e1a66582bcf" providerId="LiveId" clId="{B912E1A2-685A-4CBC-83AF-32E9AF8F8A53}" dt="2023-05-21T01:00:22.983" v="2876" actId="171"/>
          <ac:picMkLst>
            <pc:docMk/>
            <pc:sldMk cId="3013493090" sldId="263"/>
            <ac:picMk id="11" creationId="{7E62A68B-BA44-FCD2-EA51-CF9FB0CA1841}"/>
          </ac:picMkLst>
        </pc:picChg>
        <pc:picChg chg="add mod ord">
          <ac:chgData name="Alexandra Grace Watson" userId="835d1e1a66582bcf" providerId="LiveId" clId="{B912E1A2-685A-4CBC-83AF-32E9AF8F8A53}" dt="2023-05-22T02:38:34.642" v="3412" actId="14100"/>
          <ac:picMkLst>
            <pc:docMk/>
            <pc:sldMk cId="3013493090" sldId="263"/>
            <ac:picMk id="13" creationId="{1575CA54-D922-0FCA-922C-A2B261163555}"/>
          </ac:picMkLst>
        </pc:picChg>
        <pc:picChg chg="add del mod">
          <ac:chgData name="Alexandra Grace Watson" userId="835d1e1a66582bcf" providerId="LiveId" clId="{B912E1A2-685A-4CBC-83AF-32E9AF8F8A53}" dt="2023-05-22T02:37:55.329" v="3400" actId="478"/>
          <ac:picMkLst>
            <pc:docMk/>
            <pc:sldMk cId="3013493090" sldId="263"/>
            <ac:picMk id="15" creationId="{3348DCD8-877F-E680-954B-7A8ACE9BD755}"/>
          </ac:picMkLst>
        </pc:picChg>
        <pc:picChg chg="add del">
          <ac:chgData name="Alexandra Grace Watson" userId="835d1e1a66582bcf" providerId="LiveId" clId="{B912E1A2-685A-4CBC-83AF-32E9AF8F8A53}" dt="2023-05-20T23:47:19.628" v="2820" actId="26606"/>
          <ac:picMkLst>
            <pc:docMk/>
            <pc:sldMk cId="3013493090" sldId="263"/>
            <ac:picMk id="16" creationId="{84F1D497-3294-4AC9-A4C1-C4AD76BE3FED}"/>
          </ac:picMkLst>
        </pc:picChg>
        <pc:picChg chg="add del">
          <ac:chgData name="Alexandra Grace Watson" userId="835d1e1a66582bcf" providerId="LiveId" clId="{B912E1A2-685A-4CBC-83AF-32E9AF8F8A53}" dt="2023-05-20T23:48:54.758" v="2833" actId="26606"/>
          <ac:picMkLst>
            <pc:docMk/>
            <pc:sldMk cId="3013493090" sldId="263"/>
            <ac:picMk id="27" creationId="{0928A74C-7F50-4F37-A11F-A02F9C35D768}"/>
          </ac:picMkLst>
        </pc:picChg>
        <pc:cxnChg chg="add del">
          <ac:chgData name="Alexandra Grace Watson" userId="835d1e1a66582bcf" providerId="LiveId" clId="{B912E1A2-685A-4CBC-83AF-32E9AF8F8A53}" dt="2023-05-20T23:48:54.758" v="2833" actId="26606"/>
          <ac:cxnSpMkLst>
            <pc:docMk/>
            <pc:sldMk cId="3013493090" sldId="263"/>
            <ac:cxnSpMk id="29" creationId="{AA170837-E949-4116-A014-1727EF9B0880}"/>
          </ac:cxnSpMkLst>
        </pc:cxnChg>
      </pc:sldChg>
      <pc:sldChg chg="addSp delSp modSp add mod">
        <pc:chgData name="Alexandra Grace Watson" userId="835d1e1a66582bcf" providerId="LiveId" clId="{B912E1A2-685A-4CBC-83AF-32E9AF8F8A53}" dt="2023-05-22T02:37:45.969" v="3399" actId="1076"/>
        <pc:sldMkLst>
          <pc:docMk/>
          <pc:sldMk cId="805552276" sldId="264"/>
        </pc:sldMkLst>
        <pc:spChg chg="mod">
          <ac:chgData name="Alexandra Grace Watson" userId="835d1e1a66582bcf" providerId="LiveId" clId="{B912E1A2-685A-4CBC-83AF-32E9AF8F8A53}" dt="2023-05-22T00:30:40.570" v="3204" actId="20577"/>
          <ac:spMkLst>
            <pc:docMk/>
            <pc:sldMk cId="805552276" sldId="264"/>
            <ac:spMk id="2" creationId="{959FE9E5-9474-983E-EC70-B1C4537959D3}"/>
          </ac:spMkLst>
        </pc:spChg>
        <pc:spChg chg="mod">
          <ac:chgData name="Alexandra Grace Watson" userId="835d1e1a66582bcf" providerId="LiveId" clId="{B912E1A2-685A-4CBC-83AF-32E9AF8F8A53}" dt="2023-05-22T00:55:12.025" v="3316" actId="20577"/>
          <ac:spMkLst>
            <pc:docMk/>
            <pc:sldMk cId="805552276" sldId="264"/>
            <ac:spMk id="33" creationId="{7FC15C38-9CDB-3482-BC19-6277E2B3A65A}"/>
          </ac:spMkLst>
        </pc:spChg>
        <pc:graphicFrameChg chg="add del mod modGraphic">
          <ac:chgData name="Alexandra Grace Watson" userId="835d1e1a66582bcf" providerId="LiveId" clId="{B912E1A2-685A-4CBC-83AF-32E9AF8F8A53}" dt="2023-05-22T02:36:01.699" v="3379" actId="478"/>
          <ac:graphicFrameMkLst>
            <pc:docMk/>
            <pc:sldMk cId="805552276" sldId="264"/>
            <ac:graphicFrameMk id="3" creationId="{49D316E9-2BB5-1B0E-6754-02E31AD12E81}"/>
          </ac:graphicFrameMkLst>
        </pc:graphicFrameChg>
        <pc:graphicFrameChg chg="add mod">
          <ac:chgData name="Alexandra Grace Watson" userId="835d1e1a66582bcf" providerId="LiveId" clId="{B912E1A2-685A-4CBC-83AF-32E9AF8F8A53}" dt="2023-05-22T02:37:07.721" v="3394"/>
          <ac:graphicFrameMkLst>
            <pc:docMk/>
            <pc:sldMk cId="805552276" sldId="264"/>
            <ac:graphicFrameMk id="4" creationId="{AF8E68F6-EA8E-4161-E9A2-B3B9B297861D}"/>
          </ac:graphicFrameMkLst>
        </pc:graphicFrameChg>
        <pc:graphicFrameChg chg="add del mod">
          <ac:chgData name="Alexandra Grace Watson" userId="835d1e1a66582bcf" providerId="LiveId" clId="{B912E1A2-685A-4CBC-83AF-32E9AF8F8A53}" dt="2023-05-22T02:36:17.372" v="3381" actId="478"/>
          <ac:graphicFrameMkLst>
            <pc:docMk/>
            <pc:sldMk cId="805552276" sldId="264"/>
            <ac:graphicFrameMk id="10" creationId="{B5F6D61E-C0C8-B944-3F8F-63B4E6144729}"/>
          </ac:graphicFrameMkLst>
        </pc:graphicFrameChg>
        <pc:graphicFrameChg chg="add mod">
          <ac:chgData name="Alexandra Grace Watson" userId="835d1e1a66582bcf" providerId="LiveId" clId="{B912E1A2-685A-4CBC-83AF-32E9AF8F8A53}" dt="2023-05-22T02:36:50.515" v="3390" actId="14100"/>
          <ac:graphicFrameMkLst>
            <pc:docMk/>
            <pc:sldMk cId="805552276" sldId="264"/>
            <ac:graphicFrameMk id="12" creationId="{5A1BF8DA-D869-5F1D-9802-F251CA91F7DC}"/>
          </ac:graphicFrameMkLst>
        </pc:graphicFrameChg>
        <pc:graphicFrameChg chg="add mod">
          <ac:chgData name="Alexandra Grace Watson" userId="835d1e1a66582bcf" providerId="LiveId" clId="{B912E1A2-685A-4CBC-83AF-32E9AF8F8A53}" dt="2023-05-22T02:37:45.969" v="3399" actId="1076"/>
          <ac:graphicFrameMkLst>
            <pc:docMk/>
            <pc:sldMk cId="805552276" sldId="264"/>
            <ac:graphicFrameMk id="14" creationId="{FEE3D0F1-2246-1E59-6D18-918CC79F9CF6}"/>
          </ac:graphicFrameMkLst>
        </pc:graphicFrameChg>
        <pc:graphicFrameChg chg="del">
          <ac:chgData name="Alexandra Grace Watson" userId="835d1e1a66582bcf" providerId="LiveId" clId="{B912E1A2-685A-4CBC-83AF-32E9AF8F8A53}" dt="2023-05-22T00:30:26.917" v="3149" actId="478"/>
          <ac:graphicFrameMkLst>
            <pc:docMk/>
            <pc:sldMk cId="805552276" sldId="264"/>
            <ac:graphicFrameMk id="17" creationId="{3C039B5E-9C4C-56E5-B5CB-9BCA210A3191}"/>
          </ac:graphicFrameMkLst>
        </pc:graphicFrameChg>
        <pc:picChg chg="add del mod">
          <ac:chgData name="Alexandra Grace Watson" userId="835d1e1a66582bcf" providerId="LiveId" clId="{B912E1A2-685A-4CBC-83AF-32E9AF8F8A53}" dt="2023-05-22T02:37:28.986" v="3395" actId="478"/>
          <ac:picMkLst>
            <pc:docMk/>
            <pc:sldMk cId="805552276" sldId="264"/>
            <ac:picMk id="5" creationId="{6CFCFAC7-747A-CB40-393D-9D529D337A9E}"/>
          </ac:picMkLst>
        </pc:picChg>
        <pc:picChg chg="add del mod ord">
          <ac:chgData name="Alexandra Grace Watson" userId="835d1e1a66582bcf" providerId="LiveId" clId="{B912E1A2-685A-4CBC-83AF-32E9AF8F8A53}" dt="2023-05-22T00:58:55.445" v="3356" actId="21"/>
          <ac:picMkLst>
            <pc:docMk/>
            <pc:sldMk cId="805552276" sldId="264"/>
            <ac:picMk id="7" creationId="{8F79DDE6-0D7C-B145-47DE-B788B2CB92BC}"/>
          </ac:picMkLst>
        </pc:picChg>
        <pc:picChg chg="add mod ord">
          <ac:chgData name="Alexandra Grace Watson" userId="835d1e1a66582bcf" providerId="LiveId" clId="{B912E1A2-685A-4CBC-83AF-32E9AF8F8A53}" dt="2023-05-22T00:59:31.245" v="3373" actId="171"/>
          <ac:picMkLst>
            <pc:docMk/>
            <pc:sldMk cId="805552276" sldId="264"/>
            <ac:picMk id="9" creationId="{13284078-8EA7-A818-09E7-76100AB3695C}"/>
          </ac:picMkLst>
        </pc:picChg>
        <pc:picChg chg="del mod">
          <ac:chgData name="Alexandra Grace Watson" userId="835d1e1a66582bcf" providerId="LiveId" clId="{B912E1A2-685A-4CBC-83AF-32E9AF8F8A53}" dt="2023-05-22T00:56:27.379" v="3319" actId="478"/>
          <ac:picMkLst>
            <pc:docMk/>
            <pc:sldMk cId="805552276" sldId="264"/>
            <ac:picMk id="11" creationId="{7E62A68B-BA44-FCD2-EA51-CF9FB0CA1841}"/>
          </ac:picMkLst>
        </pc:picChg>
        <pc:picChg chg="del">
          <ac:chgData name="Alexandra Grace Watson" userId="835d1e1a66582bcf" providerId="LiveId" clId="{B912E1A2-685A-4CBC-83AF-32E9AF8F8A53}" dt="2023-05-22T00:30:26.091" v="3148" actId="478"/>
          <ac:picMkLst>
            <pc:docMk/>
            <pc:sldMk cId="805552276" sldId="264"/>
            <ac:picMk id="13" creationId="{1575CA54-D922-0FCA-922C-A2B261163555}"/>
          </ac:picMkLst>
        </pc:picChg>
        <pc:picChg chg="del">
          <ac:chgData name="Alexandra Grace Watson" userId="835d1e1a66582bcf" providerId="LiveId" clId="{B912E1A2-685A-4CBC-83AF-32E9AF8F8A53}" dt="2023-05-22T00:30:25.179" v="3147" actId="478"/>
          <ac:picMkLst>
            <pc:docMk/>
            <pc:sldMk cId="805552276" sldId="264"/>
            <ac:picMk id="15" creationId="{3348DCD8-877F-E680-954B-7A8ACE9BD755}"/>
          </ac:picMkLst>
        </pc:picChg>
      </pc:sldChg>
      <pc:sldChg chg="addSp delSp modSp new mod setBg setClrOvrMap">
        <pc:chgData name="Alexandra Grace Watson" userId="835d1e1a66582bcf" providerId="LiveId" clId="{B912E1A2-685A-4CBC-83AF-32E9AF8F8A53}" dt="2023-05-22T03:46:17.853" v="3950" actId="962"/>
        <pc:sldMkLst>
          <pc:docMk/>
          <pc:sldMk cId="438549153" sldId="265"/>
        </pc:sldMkLst>
        <pc:spChg chg="mod ord">
          <ac:chgData name="Alexandra Grace Watson" userId="835d1e1a66582bcf" providerId="LiveId" clId="{B912E1A2-685A-4CBC-83AF-32E9AF8F8A53}" dt="2023-05-22T03:46:15.895" v="3948" actId="26606"/>
          <ac:spMkLst>
            <pc:docMk/>
            <pc:sldMk cId="438549153" sldId="265"/>
            <ac:spMk id="2" creationId="{FC6B2251-363F-6C39-BAB7-0EB55A18ACCC}"/>
          </ac:spMkLst>
        </pc:spChg>
        <pc:spChg chg="add del">
          <ac:chgData name="Alexandra Grace Watson" userId="835d1e1a66582bcf" providerId="LiveId" clId="{B912E1A2-685A-4CBC-83AF-32E9AF8F8A53}" dt="2023-05-22T03:38:44.117" v="3429" actId="26606"/>
          <ac:spMkLst>
            <pc:docMk/>
            <pc:sldMk cId="438549153" sldId="265"/>
            <ac:spMk id="3" creationId="{4A83DA9F-B4F3-C2D2-3A55-9321BCCE2154}"/>
          </ac:spMkLst>
        </pc:spChg>
        <pc:spChg chg="add del">
          <ac:chgData name="Alexandra Grace Watson" userId="835d1e1a66582bcf" providerId="LiveId" clId="{B912E1A2-685A-4CBC-83AF-32E9AF8F8A53}" dt="2023-05-22T03:38:44.107" v="3428" actId="26606"/>
          <ac:spMkLst>
            <pc:docMk/>
            <pc:sldMk cId="438549153" sldId="265"/>
            <ac:spMk id="8" creationId="{6333FB34-E54B-4710-9DAE-6EE03861271A}"/>
          </ac:spMkLst>
        </pc:spChg>
        <pc:spChg chg="add del">
          <ac:chgData name="Alexandra Grace Watson" userId="835d1e1a66582bcf" providerId="LiveId" clId="{B912E1A2-685A-4CBC-83AF-32E9AF8F8A53}" dt="2023-05-22T03:38:44.107" v="3428" actId="26606"/>
          <ac:spMkLst>
            <pc:docMk/>
            <pc:sldMk cId="438549153" sldId="265"/>
            <ac:spMk id="14" creationId="{1C69834E-5EEE-4D61-833E-04928896454C}"/>
          </ac:spMkLst>
        </pc:spChg>
        <pc:spChg chg="add del">
          <ac:chgData name="Alexandra Grace Watson" userId="835d1e1a66582bcf" providerId="LiveId" clId="{B912E1A2-685A-4CBC-83AF-32E9AF8F8A53}" dt="2023-05-22T03:38:44.107" v="3428" actId="26606"/>
          <ac:spMkLst>
            <pc:docMk/>
            <pc:sldMk cId="438549153" sldId="265"/>
            <ac:spMk id="16" creationId="{58E5D9BA-46E7-4BFA-9C74-75495BF6F54D}"/>
          </ac:spMkLst>
        </pc:spChg>
        <pc:spChg chg="add del">
          <ac:chgData name="Alexandra Grace Watson" userId="835d1e1a66582bcf" providerId="LiveId" clId="{B912E1A2-685A-4CBC-83AF-32E9AF8F8A53}" dt="2023-05-22T03:38:44.107" v="3428" actId="26606"/>
          <ac:spMkLst>
            <pc:docMk/>
            <pc:sldMk cId="438549153" sldId="265"/>
            <ac:spMk id="18" creationId="{5B033D76-5800-44B6-AFE9-EE2106935115}"/>
          </ac:spMkLst>
        </pc:spChg>
        <pc:spChg chg="add del">
          <ac:chgData name="Alexandra Grace Watson" userId="835d1e1a66582bcf" providerId="LiveId" clId="{B912E1A2-685A-4CBC-83AF-32E9AF8F8A53}" dt="2023-05-22T03:38:44.107" v="3428" actId="26606"/>
          <ac:spMkLst>
            <pc:docMk/>
            <pc:sldMk cId="438549153" sldId="265"/>
            <ac:spMk id="20" creationId="{522D6F85-FFBA-4F81-AEE5-AAA17CB7AA98}"/>
          </ac:spMkLst>
        </pc:spChg>
        <pc:spChg chg="add del">
          <ac:chgData name="Alexandra Grace Watson" userId="835d1e1a66582bcf" providerId="LiveId" clId="{B912E1A2-685A-4CBC-83AF-32E9AF8F8A53}" dt="2023-05-22T03:38:44.107" v="3428" actId="26606"/>
          <ac:spMkLst>
            <pc:docMk/>
            <pc:sldMk cId="438549153" sldId="265"/>
            <ac:spMk id="22" creationId="{13B31514-E6DF-4357-9EEA-EFB7983080DA}"/>
          </ac:spMkLst>
        </pc:spChg>
        <pc:spChg chg="add del">
          <ac:chgData name="Alexandra Grace Watson" userId="835d1e1a66582bcf" providerId="LiveId" clId="{B912E1A2-685A-4CBC-83AF-32E9AF8F8A53}" dt="2023-05-22T03:39:33.388" v="3498" actId="26606"/>
          <ac:spMkLst>
            <pc:docMk/>
            <pc:sldMk cId="438549153" sldId="265"/>
            <ac:spMk id="28" creationId="{6333FB34-E54B-4710-9DAE-6EE03861271A}"/>
          </ac:spMkLst>
        </pc:spChg>
        <pc:spChg chg="add del">
          <ac:chgData name="Alexandra Grace Watson" userId="835d1e1a66582bcf" providerId="LiveId" clId="{B912E1A2-685A-4CBC-83AF-32E9AF8F8A53}" dt="2023-05-22T03:39:33.388" v="3498" actId="26606"/>
          <ac:spMkLst>
            <pc:docMk/>
            <pc:sldMk cId="438549153" sldId="265"/>
            <ac:spMk id="31" creationId="{2FDF9410-E530-4E71-A2C0-4C24B489649E}"/>
          </ac:spMkLst>
        </pc:spChg>
        <pc:spChg chg="add del">
          <ac:chgData name="Alexandra Grace Watson" userId="835d1e1a66582bcf" providerId="LiveId" clId="{B912E1A2-685A-4CBC-83AF-32E9AF8F8A53}" dt="2023-05-22T03:46:15.895" v="3948" actId="26606"/>
          <ac:spMkLst>
            <pc:docMk/>
            <pc:sldMk cId="438549153" sldId="265"/>
            <ac:spMk id="38" creationId="{6333FB34-E54B-4710-9DAE-6EE03861271A}"/>
          </ac:spMkLst>
        </pc:spChg>
        <pc:spChg chg="add del">
          <ac:chgData name="Alexandra Grace Watson" userId="835d1e1a66582bcf" providerId="LiveId" clId="{B912E1A2-685A-4CBC-83AF-32E9AF8F8A53}" dt="2023-05-22T03:46:15.895" v="3948" actId="26606"/>
          <ac:spMkLst>
            <pc:docMk/>
            <pc:sldMk cId="438549153" sldId="265"/>
            <ac:spMk id="44" creationId="{352BB3D1-FC10-43EE-8114-34C0EBA6F825}"/>
          </ac:spMkLst>
        </pc:spChg>
        <pc:spChg chg="add del">
          <ac:chgData name="Alexandra Grace Watson" userId="835d1e1a66582bcf" providerId="LiveId" clId="{B912E1A2-685A-4CBC-83AF-32E9AF8F8A53}" dt="2023-05-22T03:46:15.827" v="3947" actId="26606"/>
          <ac:spMkLst>
            <pc:docMk/>
            <pc:sldMk cId="438549153" sldId="265"/>
            <ac:spMk id="51" creationId="{130B326A-C054-4820-AFCA-FCB009ABC693}"/>
          </ac:spMkLst>
        </pc:spChg>
        <pc:spChg chg="add del">
          <ac:chgData name="Alexandra Grace Watson" userId="835d1e1a66582bcf" providerId="LiveId" clId="{B912E1A2-685A-4CBC-83AF-32E9AF8F8A53}" dt="2023-05-22T03:46:15.827" v="3947" actId="26606"/>
          <ac:spMkLst>
            <pc:docMk/>
            <pc:sldMk cId="438549153" sldId="265"/>
            <ac:spMk id="57" creationId="{1C524C5A-172F-46AC-87F4-34AF7CA9A862}"/>
          </ac:spMkLst>
        </pc:spChg>
        <pc:spChg chg="add del">
          <ac:chgData name="Alexandra Grace Watson" userId="835d1e1a66582bcf" providerId="LiveId" clId="{B912E1A2-685A-4CBC-83AF-32E9AF8F8A53}" dt="2023-05-22T03:46:15.827" v="3947" actId="26606"/>
          <ac:spMkLst>
            <pc:docMk/>
            <pc:sldMk cId="438549153" sldId="265"/>
            <ac:spMk id="59" creationId="{6B533FE8-5556-49BB-95E2-E0680774F6E5}"/>
          </ac:spMkLst>
        </pc:spChg>
        <pc:spChg chg="add">
          <ac:chgData name="Alexandra Grace Watson" userId="835d1e1a66582bcf" providerId="LiveId" clId="{B912E1A2-685A-4CBC-83AF-32E9AF8F8A53}" dt="2023-05-22T03:46:15.895" v="3948" actId="26606"/>
          <ac:spMkLst>
            <pc:docMk/>
            <pc:sldMk cId="438549153" sldId="265"/>
            <ac:spMk id="65" creationId="{130B326A-C054-4820-AFCA-FCB009ABC693}"/>
          </ac:spMkLst>
        </pc:spChg>
        <pc:spChg chg="add">
          <ac:chgData name="Alexandra Grace Watson" userId="835d1e1a66582bcf" providerId="LiveId" clId="{B912E1A2-685A-4CBC-83AF-32E9AF8F8A53}" dt="2023-05-22T03:46:15.895" v="3948" actId="26606"/>
          <ac:spMkLst>
            <pc:docMk/>
            <pc:sldMk cId="438549153" sldId="265"/>
            <ac:spMk id="68" creationId="{65513E21-21B0-48DB-8CF1-35E43B33A477}"/>
          </ac:spMkLst>
        </pc:spChg>
        <pc:picChg chg="add mod">
          <ac:chgData name="Alexandra Grace Watson" userId="835d1e1a66582bcf" providerId="LiveId" clId="{B912E1A2-685A-4CBC-83AF-32E9AF8F8A53}" dt="2023-05-22T03:46:17.853" v="3950" actId="962"/>
          <ac:picMkLst>
            <pc:docMk/>
            <pc:sldMk cId="438549153" sldId="265"/>
            <ac:picMk id="5" creationId="{2675AF6C-A471-BA5C-17E1-F30D08E9E552}"/>
          </ac:picMkLst>
        </pc:picChg>
        <pc:picChg chg="add del">
          <ac:chgData name="Alexandra Grace Watson" userId="835d1e1a66582bcf" providerId="LiveId" clId="{B912E1A2-685A-4CBC-83AF-32E9AF8F8A53}" dt="2023-05-22T03:38:44.107" v="3428" actId="26606"/>
          <ac:picMkLst>
            <pc:docMk/>
            <pc:sldMk cId="438549153" sldId="265"/>
            <ac:picMk id="10" creationId="{29041944-13B4-40E3-A9D5-25B333EBD298}"/>
          </ac:picMkLst>
        </pc:picChg>
        <pc:picChg chg="add del">
          <ac:chgData name="Alexandra Grace Watson" userId="835d1e1a66582bcf" providerId="LiveId" clId="{B912E1A2-685A-4CBC-83AF-32E9AF8F8A53}" dt="2023-05-22T03:38:44.107" v="3428" actId="26606"/>
          <ac:picMkLst>
            <pc:docMk/>
            <pc:sldMk cId="438549153" sldId="265"/>
            <ac:picMk id="26" creationId="{4554073B-2E31-4E11-95E9-80B425A43A8F}"/>
          </ac:picMkLst>
        </pc:picChg>
        <pc:picChg chg="add del">
          <ac:chgData name="Alexandra Grace Watson" userId="835d1e1a66582bcf" providerId="LiveId" clId="{B912E1A2-685A-4CBC-83AF-32E9AF8F8A53}" dt="2023-05-22T03:39:33.388" v="3498" actId="26606"/>
          <ac:picMkLst>
            <pc:docMk/>
            <pc:sldMk cId="438549153" sldId="265"/>
            <ac:picMk id="29" creationId="{29041944-13B4-40E3-A9D5-25B333EBD298}"/>
          </ac:picMkLst>
        </pc:picChg>
        <pc:picChg chg="add del">
          <ac:chgData name="Alexandra Grace Watson" userId="835d1e1a66582bcf" providerId="LiveId" clId="{B912E1A2-685A-4CBC-83AF-32E9AF8F8A53}" dt="2023-05-22T03:46:15.895" v="3948" actId="26606"/>
          <ac:picMkLst>
            <pc:docMk/>
            <pc:sldMk cId="438549153" sldId="265"/>
            <ac:picMk id="40" creationId="{29041944-13B4-40E3-A9D5-25B333EBD298}"/>
          </ac:picMkLst>
        </pc:picChg>
        <pc:picChg chg="add del">
          <ac:chgData name="Alexandra Grace Watson" userId="835d1e1a66582bcf" providerId="LiveId" clId="{B912E1A2-685A-4CBC-83AF-32E9AF8F8A53}" dt="2023-05-22T03:46:15.827" v="3947" actId="26606"/>
          <ac:picMkLst>
            <pc:docMk/>
            <pc:sldMk cId="438549153" sldId="265"/>
            <ac:picMk id="53" creationId="{E265DFC7-1B2A-4A32-9C43-C48EA6FF6140}"/>
          </ac:picMkLst>
        </pc:picChg>
        <pc:picChg chg="add del">
          <ac:chgData name="Alexandra Grace Watson" userId="835d1e1a66582bcf" providerId="LiveId" clId="{B912E1A2-685A-4CBC-83AF-32E9AF8F8A53}" dt="2023-05-22T03:46:15.827" v="3947" actId="26606"/>
          <ac:picMkLst>
            <pc:docMk/>
            <pc:sldMk cId="438549153" sldId="265"/>
            <ac:picMk id="61" creationId="{BDDF5D34-B26A-4FE6-A6B2-65D7ED53C47A}"/>
          </ac:picMkLst>
        </pc:picChg>
        <pc:picChg chg="add">
          <ac:chgData name="Alexandra Grace Watson" userId="835d1e1a66582bcf" providerId="LiveId" clId="{B912E1A2-685A-4CBC-83AF-32E9AF8F8A53}" dt="2023-05-22T03:46:15.895" v="3948" actId="26606"/>
          <ac:picMkLst>
            <pc:docMk/>
            <pc:sldMk cId="438549153" sldId="265"/>
            <ac:picMk id="66" creationId="{E265DFC7-1B2A-4A32-9C43-C48EA6FF6140}"/>
          </ac:picMkLst>
        </pc:picChg>
        <pc:cxnChg chg="add del">
          <ac:chgData name="Alexandra Grace Watson" userId="835d1e1a66582bcf" providerId="LiveId" clId="{B912E1A2-685A-4CBC-83AF-32E9AF8F8A53}" dt="2023-05-22T03:38:44.107" v="3428" actId="26606"/>
          <ac:cxnSpMkLst>
            <pc:docMk/>
            <pc:sldMk cId="438549153" sldId="265"/>
            <ac:cxnSpMk id="12" creationId="{5B85E289-5ADE-4F02-B917-9C9D9B044809}"/>
          </ac:cxnSpMkLst>
        </pc:cxnChg>
        <pc:cxnChg chg="add del">
          <ac:chgData name="Alexandra Grace Watson" userId="835d1e1a66582bcf" providerId="LiveId" clId="{B912E1A2-685A-4CBC-83AF-32E9AF8F8A53}" dt="2023-05-22T03:38:44.107" v="3428" actId="26606"/>
          <ac:cxnSpMkLst>
            <pc:docMk/>
            <pc:sldMk cId="438549153" sldId="265"/>
            <ac:cxnSpMk id="24" creationId="{412BDC66-00FA-4A3F-9BC7-BE05FF7705F8}"/>
          </ac:cxnSpMkLst>
        </pc:cxnChg>
        <pc:cxnChg chg="add del">
          <ac:chgData name="Alexandra Grace Watson" userId="835d1e1a66582bcf" providerId="LiveId" clId="{B912E1A2-685A-4CBC-83AF-32E9AF8F8A53}" dt="2023-05-22T03:39:33.388" v="3498" actId="26606"/>
          <ac:cxnSpMkLst>
            <pc:docMk/>
            <pc:sldMk cId="438549153" sldId="265"/>
            <ac:cxnSpMk id="30" creationId="{5B85E289-5ADE-4F02-B917-9C9D9B044809}"/>
          </ac:cxnSpMkLst>
        </pc:cxnChg>
        <pc:cxnChg chg="add del">
          <ac:chgData name="Alexandra Grace Watson" userId="835d1e1a66582bcf" providerId="LiveId" clId="{B912E1A2-685A-4CBC-83AF-32E9AF8F8A53}" dt="2023-05-22T03:39:33.388" v="3498" actId="26606"/>
          <ac:cxnSpMkLst>
            <pc:docMk/>
            <pc:sldMk cId="438549153" sldId="265"/>
            <ac:cxnSpMk id="32" creationId="{53268B1E-8861-4702-9529-5A8FB23A618F}"/>
          </ac:cxnSpMkLst>
        </pc:cxnChg>
        <pc:cxnChg chg="add del">
          <ac:chgData name="Alexandra Grace Watson" userId="835d1e1a66582bcf" providerId="LiveId" clId="{B912E1A2-685A-4CBC-83AF-32E9AF8F8A53}" dt="2023-05-22T03:39:33.388" v="3498" actId="26606"/>
          <ac:cxnSpMkLst>
            <pc:docMk/>
            <pc:sldMk cId="438549153" sldId="265"/>
            <ac:cxnSpMk id="33" creationId="{BC6646AE-8FD6-411E-8640-6CCB250D54FB}"/>
          </ac:cxnSpMkLst>
        </pc:cxnChg>
        <pc:cxnChg chg="add del">
          <ac:chgData name="Alexandra Grace Watson" userId="835d1e1a66582bcf" providerId="LiveId" clId="{B912E1A2-685A-4CBC-83AF-32E9AF8F8A53}" dt="2023-05-22T03:46:15.895" v="3948" actId="26606"/>
          <ac:cxnSpMkLst>
            <pc:docMk/>
            <pc:sldMk cId="438549153" sldId="265"/>
            <ac:cxnSpMk id="42" creationId="{5B85E289-5ADE-4F02-B917-9C9D9B044809}"/>
          </ac:cxnSpMkLst>
        </pc:cxnChg>
        <pc:cxnChg chg="add del">
          <ac:chgData name="Alexandra Grace Watson" userId="835d1e1a66582bcf" providerId="LiveId" clId="{B912E1A2-685A-4CBC-83AF-32E9AF8F8A53}" dt="2023-05-22T03:46:15.895" v="3948" actId="26606"/>
          <ac:cxnSpMkLst>
            <pc:docMk/>
            <pc:sldMk cId="438549153" sldId="265"/>
            <ac:cxnSpMk id="46" creationId="{7766695C-9F91-4225-8954-E3288BC513F1}"/>
          </ac:cxnSpMkLst>
        </pc:cxnChg>
        <pc:cxnChg chg="add del">
          <ac:chgData name="Alexandra Grace Watson" userId="835d1e1a66582bcf" providerId="LiveId" clId="{B912E1A2-685A-4CBC-83AF-32E9AF8F8A53}" dt="2023-05-22T03:46:15.827" v="3947" actId="26606"/>
          <ac:cxnSpMkLst>
            <pc:docMk/>
            <pc:sldMk cId="438549153" sldId="265"/>
            <ac:cxnSpMk id="55" creationId="{853B328C-A402-44DE-AABB-9BFBB6617629}"/>
          </ac:cxnSpMkLst>
        </pc:cxnChg>
        <pc:cxnChg chg="add del">
          <ac:chgData name="Alexandra Grace Watson" userId="835d1e1a66582bcf" providerId="LiveId" clId="{B912E1A2-685A-4CBC-83AF-32E9AF8F8A53}" dt="2023-05-22T03:46:15.827" v="3947" actId="26606"/>
          <ac:cxnSpMkLst>
            <pc:docMk/>
            <pc:sldMk cId="438549153" sldId="265"/>
            <ac:cxnSpMk id="63" creationId="{51072BFF-678A-44DA-9B17-6C8F14C4C5CB}"/>
          </ac:cxnSpMkLst>
        </pc:cxnChg>
        <pc:cxnChg chg="add">
          <ac:chgData name="Alexandra Grace Watson" userId="835d1e1a66582bcf" providerId="LiveId" clId="{B912E1A2-685A-4CBC-83AF-32E9AF8F8A53}" dt="2023-05-22T03:46:15.895" v="3948" actId="26606"/>
          <ac:cxnSpMkLst>
            <pc:docMk/>
            <pc:sldMk cId="438549153" sldId="265"/>
            <ac:cxnSpMk id="67" creationId="{853B328C-A402-44DE-AABB-9BFBB6617629}"/>
          </ac:cxnSpMkLst>
        </pc:cxnChg>
        <pc:cxnChg chg="add">
          <ac:chgData name="Alexandra Grace Watson" userId="835d1e1a66582bcf" providerId="LiveId" clId="{B912E1A2-685A-4CBC-83AF-32E9AF8F8A53}" dt="2023-05-22T03:46:15.895" v="3948" actId="26606"/>
          <ac:cxnSpMkLst>
            <pc:docMk/>
            <pc:sldMk cId="438549153" sldId="265"/>
            <ac:cxnSpMk id="69" creationId="{580B8A35-DEA7-4D43-9DF8-90B4681D0FAD}"/>
          </ac:cxnSpMkLst>
        </pc:cxnChg>
      </pc:sldChg>
      <pc:sldChg chg="addSp delSp modSp new mod setBg">
        <pc:chgData name="Alexandra Grace Watson" userId="835d1e1a66582bcf" providerId="LiveId" clId="{B912E1A2-685A-4CBC-83AF-32E9AF8F8A53}" dt="2023-05-22T03:49:23.934" v="4096" actId="14100"/>
        <pc:sldMkLst>
          <pc:docMk/>
          <pc:sldMk cId="2206478296" sldId="266"/>
        </pc:sldMkLst>
        <pc:spChg chg="del mod">
          <ac:chgData name="Alexandra Grace Watson" userId="835d1e1a66582bcf" providerId="LiveId" clId="{B912E1A2-685A-4CBC-83AF-32E9AF8F8A53}" dt="2023-05-22T03:40:57.462" v="3511" actId="478"/>
          <ac:spMkLst>
            <pc:docMk/>
            <pc:sldMk cId="2206478296" sldId="266"/>
            <ac:spMk id="2" creationId="{40A41310-3AA6-64DE-3908-5A7BCAF9EEDE}"/>
          </ac:spMkLst>
        </pc:spChg>
        <pc:spChg chg="del mod">
          <ac:chgData name="Alexandra Grace Watson" userId="835d1e1a66582bcf" providerId="LiveId" clId="{B912E1A2-685A-4CBC-83AF-32E9AF8F8A53}" dt="2023-05-22T03:39:43.975" v="3499"/>
          <ac:spMkLst>
            <pc:docMk/>
            <pc:sldMk cId="2206478296" sldId="266"/>
            <ac:spMk id="3" creationId="{D88D7C74-3FED-C058-87FB-3935A82120A0}"/>
          </ac:spMkLst>
        </pc:spChg>
        <pc:spChg chg="add del mod">
          <ac:chgData name="Alexandra Grace Watson" userId="835d1e1a66582bcf" providerId="LiveId" clId="{B912E1A2-685A-4CBC-83AF-32E9AF8F8A53}" dt="2023-05-22T03:40:59.269" v="3512" actId="478"/>
          <ac:spMkLst>
            <pc:docMk/>
            <pc:sldMk cId="2206478296" sldId="266"/>
            <ac:spMk id="7" creationId="{F46EB91B-A288-AFD9-2393-8D375F27E09C}"/>
          </ac:spMkLst>
        </pc:spChg>
        <pc:spChg chg="add del">
          <ac:chgData name="Alexandra Grace Watson" userId="835d1e1a66582bcf" providerId="LiveId" clId="{B912E1A2-685A-4CBC-83AF-32E9AF8F8A53}" dt="2023-05-22T03:39:10.234" v="3432" actId="26606"/>
          <ac:spMkLst>
            <pc:docMk/>
            <pc:sldMk cId="2206478296" sldId="266"/>
            <ac:spMk id="8" creationId="{29C51009-A09A-4689-8E6C-F8FC99E6A840}"/>
          </ac:spMkLst>
        </pc:spChg>
        <pc:spChg chg="add mod">
          <ac:chgData name="Alexandra Grace Watson" userId="835d1e1a66582bcf" providerId="LiveId" clId="{B912E1A2-685A-4CBC-83AF-32E9AF8F8A53}" dt="2023-05-22T03:48:48.787" v="4038" actId="122"/>
          <ac:spMkLst>
            <pc:docMk/>
            <pc:sldMk cId="2206478296" sldId="266"/>
            <ac:spMk id="11" creationId="{E67CC905-E49E-CFB0-B801-CB4193D93FFD}"/>
          </ac:spMkLst>
        </pc:spChg>
        <pc:spChg chg="add del">
          <ac:chgData name="Alexandra Grace Watson" userId="835d1e1a66582bcf" providerId="LiveId" clId="{B912E1A2-685A-4CBC-83AF-32E9AF8F8A53}" dt="2023-05-22T03:41:12.360" v="3514" actId="26606"/>
          <ac:spMkLst>
            <pc:docMk/>
            <pc:sldMk cId="2206478296" sldId="266"/>
            <ac:spMk id="12" creationId="{F63C748C-967B-4A7B-A90F-3EDD0F485AC6}"/>
          </ac:spMkLst>
        </pc:spChg>
        <pc:spChg chg="add del">
          <ac:chgData name="Alexandra Grace Watson" userId="835d1e1a66582bcf" providerId="LiveId" clId="{B912E1A2-685A-4CBC-83AF-32E9AF8F8A53}" dt="2023-05-22T03:41:12.360" v="3514" actId="26606"/>
          <ac:spMkLst>
            <pc:docMk/>
            <pc:sldMk cId="2206478296" sldId="266"/>
            <ac:spMk id="13" creationId="{C0143637-4934-44E4-B909-BAF1E7B27972}"/>
          </ac:spMkLst>
        </pc:spChg>
        <pc:spChg chg="add del">
          <ac:chgData name="Alexandra Grace Watson" userId="835d1e1a66582bcf" providerId="LiveId" clId="{B912E1A2-685A-4CBC-83AF-32E9AF8F8A53}" dt="2023-05-22T03:42:50.869" v="3725" actId="26606"/>
          <ac:spMkLst>
            <pc:docMk/>
            <pc:sldMk cId="2206478296" sldId="266"/>
            <ac:spMk id="18" creationId="{2FAC8C30-93FA-4F99-80C4-C952D83A4950}"/>
          </ac:spMkLst>
        </pc:spChg>
        <pc:spChg chg="add del">
          <ac:chgData name="Alexandra Grace Watson" userId="835d1e1a66582bcf" providerId="LiveId" clId="{B912E1A2-685A-4CBC-83AF-32E9AF8F8A53}" dt="2023-05-22T03:42:50.869" v="3725" actId="26606"/>
          <ac:spMkLst>
            <pc:docMk/>
            <pc:sldMk cId="2206478296" sldId="266"/>
            <ac:spMk id="24" creationId="{14336460-6E91-452C-B02C-6B7DE2B3C00F}"/>
          </ac:spMkLst>
        </pc:spChg>
        <pc:spChg chg="add del">
          <ac:chgData name="Alexandra Grace Watson" userId="835d1e1a66582bcf" providerId="LiveId" clId="{B912E1A2-685A-4CBC-83AF-32E9AF8F8A53}" dt="2023-05-22T03:42:50.869" v="3725" actId="26606"/>
          <ac:spMkLst>
            <pc:docMk/>
            <pc:sldMk cId="2206478296" sldId="266"/>
            <ac:spMk id="26" creationId="{0B264DEE-B159-4D50-9EE4-4A0AE1DDB60F}"/>
          </ac:spMkLst>
        </pc:spChg>
        <pc:spChg chg="add del">
          <ac:chgData name="Alexandra Grace Watson" userId="835d1e1a66582bcf" providerId="LiveId" clId="{B912E1A2-685A-4CBC-83AF-32E9AF8F8A53}" dt="2023-05-22T03:42:50.869" v="3725" actId="26606"/>
          <ac:spMkLst>
            <pc:docMk/>
            <pc:sldMk cId="2206478296" sldId="266"/>
            <ac:spMk id="28" creationId="{C75AA045-6C4F-4D91-8A8A-4A8E1FCE8ECE}"/>
          </ac:spMkLst>
        </pc:spChg>
        <pc:spChg chg="add del">
          <ac:chgData name="Alexandra Grace Watson" userId="835d1e1a66582bcf" providerId="LiveId" clId="{B912E1A2-685A-4CBC-83AF-32E9AF8F8A53}" dt="2023-05-22T03:42:50.869" v="3725" actId="26606"/>
          <ac:spMkLst>
            <pc:docMk/>
            <pc:sldMk cId="2206478296" sldId="266"/>
            <ac:spMk id="30" creationId="{D060E416-683C-47C3-BC01-E77EDE36612A}"/>
          </ac:spMkLst>
        </pc:spChg>
        <pc:spChg chg="add del">
          <ac:chgData name="Alexandra Grace Watson" userId="835d1e1a66582bcf" providerId="LiveId" clId="{B912E1A2-685A-4CBC-83AF-32E9AF8F8A53}" dt="2023-05-22T03:42:50.869" v="3725" actId="26606"/>
          <ac:spMkLst>
            <pc:docMk/>
            <pc:sldMk cId="2206478296" sldId="266"/>
            <ac:spMk id="32" creationId="{B495A6D6-7845-4D70-90F8-28F45E359A80}"/>
          </ac:spMkLst>
        </pc:spChg>
        <pc:spChg chg="add del">
          <ac:chgData name="Alexandra Grace Watson" userId="835d1e1a66582bcf" providerId="LiveId" clId="{B912E1A2-685A-4CBC-83AF-32E9AF8F8A53}" dt="2023-05-22T03:43:32.190" v="3757" actId="26606"/>
          <ac:spMkLst>
            <pc:docMk/>
            <pc:sldMk cId="2206478296" sldId="266"/>
            <ac:spMk id="37" creationId="{130B326A-C054-4820-AFCA-FCB009ABC693}"/>
          </ac:spMkLst>
        </pc:spChg>
        <pc:spChg chg="add">
          <ac:chgData name="Alexandra Grace Watson" userId="835d1e1a66582bcf" providerId="LiveId" clId="{B912E1A2-685A-4CBC-83AF-32E9AF8F8A53}" dt="2023-05-22T03:43:32.190" v="3757" actId="26606"/>
          <ac:spMkLst>
            <pc:docMk/>
            <pc:sldMk cId="2206478296" sldId="266"/>
            <ac:spMk id="54" creationId="{0B3E85F7-A121-4BE2-94EF-7251990E2B7F}"/>
          </ac:spMkLst>
        </pc:spChg>
        <pc:grpChg chg="add del">
          <ac:chgData name="Alexandra Grace Watson" userId="835d1e1a66582bcf" providerId="LiveId" clId="{B912E1A2-685A-4CBC-83AF-32E9AF8F8A53}" dt="2023-05-22T03:43:32.190" v="3757" actId="26606"/>
          <ac:grpSpMkLst>
            <pc:docMk/>
            <pc:sldMk cId="2206478296" sldId="266"/>
            <ac:grpSpMk id="43" creationId="{E22EE57C-D205-4084-9CBC-10143F4AFE20}"/>
          </ac:grpSpMkLst>
        </pc:grpChg>
        <pc:grpChg chg="add">
          <ac:chgData name="Alexandra Grace Watson" userId="835d1e1a66582bcf" providerId="LiveId" clId="{B912E1A2-685A-4CBC-83AF-32E9AF8F8A53}" dt="2023-05-22T03:43:32.190" v="3757" actId="26606"/>
          <ac:grpSpMkLst>
            <pc:docMk/>
            <pc:sldMk cId="2206478296" sldId="266"/>
            <ac:grpSpMk id="50" creationId="{52EE9E57-6761-41DA-9027-1C974C7A2200}"/>
          </ac:grpSpMkLst>
        </pc:grpChg>
        <pc:picChg chg="add del mod">
          <ac:chgData name="Alexandra Grace Watson" userId="835d1e1a66582bcf" providerId="LiveId" clId="{B912E1A2-685A-4CBC-83AF-32E9AF8F8A53}" dt="2023-05-22T03:39:52.704" v="3502" actId="478"/>
          <ac:picMkLst>
            <pc:docMk/>
            <pc:sldMk cId="2206478296" sldId="266"/>
            <ac:picMk id="4" creationId="{50C7B401-29D2-9CD4-5DCB-49D1966680BF}"/>
          </ac:picMkLst>
        </pc:picChg>
        <pc:picChg chg="add del mod ord">
          <ac:chgData name="Alexandra Grace Watson" userId="835d1e1a66582bcf" providerId="LiveId" clId="{B912E1A2-685A-4CBC-83AF-32E9AF8F8A53}" dt="2023-05-22T03:43:40.653" v="3760" actId="478"/>
          <ac:picMkLst>
            <pc:docMk/>
            <pc:sldMk cId="2206478296" sldId="266"/>
            <ac:picMk id="5" creationId="{9D47CFA0-959D-39A1-60B1-CE52C6BEB881}"/>
          </ac:picMkLst>
        </pc:picChg>
        <pc:picChg chg="add del mod">
          <ac:chgData name="Alexandra Grace Watson" userId="835d1e1a66582bcf" providerId="LiveId" clId="{B912E1A2-685A-4CBC-83AF-32E9AF8F8A53}" dt="2023-05-22T03:42:45.862" v="3724" actId="478"/>
          <ac:picMkLst>
            <pc:docMk/>
            <pc:sldMk cId="2206478296" sldId="266"/>
            <ac:picMk id="9" creationId="{8A18E996-9E07-F179-A400-78961F362587}"/>
          </ac:picMkLst>
        </pc:picChg>
        <pc:picChg chg="add mod">
          <ac:chgData name="Alexandra Grace Watson" userId="835d1e1a66582bcf" providerId="LiveId" clId="{B912E1A2-685A-4CBC-83AF-32E9AF8F8A53}" dt="2023-05-22T03:49:23.934" v="4096" actId="14100"/>
          <ac:picMkLst>
            <pc:docMk/>
            <pc:sldMk cId="2206478296" sldId="266"/>
            <ac:picMk id="14" creationId="{057376F3-7DD0-6EF1-40F5-BD73BDB14BFA}"/>
          </ac:picMkLst>
        </pc:picChg>
        <pc:picChg chg="add mod ord">
          <ac:chgData name="Alexandra Grace Watson" userId="835d1e1a66582bcf" providerId="LiveId" clId="{B912E1A2-685A-4CBC-83AF-32E9AF8F8A53}" dt="2023-05-22T03:47:41.897" v="3994" actId="34135"/>
          <ac:picMkLst>
            <pc:docMk/>
            <pc:sldMk cId="2206478296" sldId="266"/>
            <ac:picMk id="16" creationId="{C4F4F5E4-7E74-0E61-720A-A0970BB9E2B9}"/>
          </ac:picMkLst>
        </pc:picChg>
        <pc:picChg chg="add del">
          <ac:chgData name="Alexandra Grace Watson" userId="835d1e1a66582bcf" providerId="LiveId" clId="{B912E1A2-685A-4CBC-83AF-32E9AF8F8A53}" dt="2023-05-22T03:42:50.869" v="3725" actId="26606"/>
          <ac:picMkLst>
            <pc:docMk/>
            <pc:sldMk cId="2206478296" sldId="266"/>
            <ac:picMk id="20" creationId="{F3ACDE2A-6BC1-4786-87B1-F7DA35351E7A}"/>
          </ac:picMkLst>
        </pc:picChg>
        <pc:picChg chg="add del">
          <ac:chgData name="Alexandra Grace Watson" userId="835d1e1a66582bcf" providerId="LiveId" clId="{B912E1A2-685A-4CBC-83AF-32E9AF8F8A53}" dt="2023-05-22T03:43:32.190" v="3757" actId="26606"/>
          <ac:picMkLst>
            <pc:docMk/>
            <pc:sldMk cId="2206478296" sldId="266"/>
            <ac:picMk id="39" creationId="{E265DFC7-1B2A-4A32-9C43-C48EA6FF6140}"/>
          </ac:picMkLst>
        </pc:picChg>
        <pc:cxnChg chg="add del">
          <ac:chgData name="Alexandra Grace Watson" userId="835d1e1a66582bcf" providerId="LiveId" clId="{B912E1A2-685A-4CBC-83AF-32E9AF8F8A53}" dt="2023-05-22T03:39:10.234" v="3432" actId="26606"/>
          <ac:cxnSpMkLst>
            <pc:docMk/>
            <pc:sldMk cId="2206478296" sldId="266"/>
            <ac:cxnSpMk id="10" creationId="{9EC65442-F244-409C-BF44-C5D6472E810A}"/>
          </ac:cxnSpMkLst>
        </pc:cxnChg>
        <pc:cxnChg chg="add del">
          <ac:chgData name="Alexandra Grace Watson" userId="835d1e1a66582bcf" providerId="LiveId" clId="{B912E1A2-685A-4CBC-83AF-32E9AF8F8A53}" dt="2023-05-22T03:42:50.869" v="3725" actId="26606"/>
          <ac:cxnSpMkLst>
            <pc:docMk/>
            <pc:sldMk cId="2206478296" sldId="266"/>
            <ac:cxnSpMk id="22" creationId="{0A2CC8B5-9886-4AFA-BE09-6178A4ED301A}"/>
          </ac:cxnSpMkLst>
        </pc:cxnChg>
        <pc:cxnChg chg="add del">
          <ac:chgData name="Alexandra Grace Watson" userId="835d1e1a66582bcf" providerId="LiveId" clId="{B912E1A2-685A-4CBC-83AF-32E9AF8F8A53}" dt="2023-05-22T03:43:32.190" v="3757" actId="26606"/>
          <ac:cxnSpMkLst>
            <pc:docMk/>
            <pc:sldMk cId="2206478296" sldId="266"/>
            <ac:cxnSpMk id="41" creationId="{853B328C-A402-44DE-AABB-9BFBB6617629}"/>
          </ac:cxnSpMkLst>
        </pc:cxnChg>
      </pc:sldChg>
      <pc:sldChg chg="addSp delSp modSp add mod">
        <pc:chgData name="Alexandra Grace Watson" userId="835d1e1a66582bcf" providerId="LiveId" clId="{B912E1A2-685A-4CBC-83AF-32E9AF8F8A53}" dt="2023-05-22T03:49:33.360" v="4099" actId="14100"/>
        <pc:sldMkLst>
          <pc:docMk/>
          <pc:sldMk cId="2875350463" sldId="267"/>
        </pc:sldMkLst>
        <pc:spChg chg="mod">
          <ac:chgData name="Alexandra Grace Watson" userId="835d1e1a66582bcf" providerId="LiveId" clId="{B912E1A2-685A-4CBC-83AF-32E9AF8F8A53}" dt="2023-05-22T03:49:10.130" v="4091" actId="122"/>
          <ac:spMkLst>
            <pc:docMk/>
            <pc:sldMk cId="2875350463" sldId="267"/>
            <ac:spMk id="11" creationId="{E67CC905-E49E-CFB0-B801-CB4193D93FFD}"/>
          </ac:spMkLst>
        </pc:spChg>
        <pc:picChg chg="add mod">
          <ac:chgData name="Alexandra Grace Watson" userId="835d1e1a66582bcf" providerId="LiveId" clId="{B912E1A2-685A-4CBC-83AF-32E9AF8F8A53}" dt="2023-05-22T03:49:33.360" v="4099" actId="14100"/>
          <ac:picMkLst>
            <pc:docMk/>
            <pc:sldMk cId="2875350463" sldId="267"/>
            <ac:picMk id="2" creationId="{94B0ECEB-4AD3-BEFA-20F0-90826C3DF26D}"/>
          </ac:picMkLst>
        </pc:picChg>
        <pc:picChg chg="add mod ord">
          <ac:chgData name="Alexandra Grace Watson" userId="835d1e1a66582bcf" providerId="LiveId" clId="{B912E1A2-685A-4CBC-83AF-32E9AF8F8A53}" dt="2023-05-22T03:47:38.929" v="3993" actId="34135"/>
          <ac:picMkLst>
            <pc:docMk/>
            <pc:sldMk cId="2875350463" sldId="267"/>
            <ac:picMk id="4" creationId="{5A4492DD-61E8-4E8A-A581-6B43E52DF31D}"/>
          </ac:picMkLst>
        </pc:picChg>
        <pc:picChg chg="del">
          <ac:chgData name="Alexandra Grace Watson" userId="835d1e1a66582bcf" providerId="LiveId" clId="{B912E1A2-685A-4CBC-83AF-32E9AF8F8A53}" dt="2023-05-22T03:45:33.590" v="3937" actId="478"/>
          <ac:picMkLst>
            <pc:docMk/>
            <pc:sldMk cId="2875350463" sldId="267"/>
            <ac:picMk id="14" creationId="{057376F3-7DD0-6EF1-40F5-BD73BDB14BFA}"/>
          </ac:picMkLst>
        </pc:picChg>
      </pc:sldChg>
      <pc:sldChg chg="addSp delSp modSp add mod ord">
        <pc:chgData name="Alexandra Grace Watson" userId="835d1e1a66582bcf" providerId="LiveId" clId="{B912E1A2-685A-4CBC-83AF-32E9AF8F8A53}" dt="2023-05-22T03:50:53.366" v="4125" actId="478"/>
        <pc:sldMkLst>
          <pc:docMk/>
          <pc:sldMk cId="655976660" sldId="268"/>
        </pc:sldMkLst>
        <pc:spChg chg="add mod">
          <ac:chgData name="Alexandra Grace Watson" userId="835d1e1a66582bcf" providerId="LiveId" clId="{B912E1A2-685A-4CBC-83AF-32E9AF8F8A53}" dt="2023-05-22T03:50:43.094" v="4122" actId="1076"/>
          <ac:spMkLst>
            <pc:docMk/>
            <pc:sldMk cId="655976660" sldId="268"/>
            <ac:spMk id="2" creationId="{7D117A64-53EA-7A05-7248-53C6CF452B20}"/>
          </ac:spMkLst>
        </pc:spChg>
        <pc:spChg chg="mod">
          <ac:chgData name="Alexandra Grace Watson" userId="835d1e1a66582bcf" providerId="LiveId" clId="{B912E1A2-685A-4CBC-83AF-32E9AF8F8A53}" dt="2023-05-22T03:50:38.436" v="4121" actId="26606"/>
          <ac:spMkLst>
            <pc:docMk/>
            <pc:sldMk cId="655976660" sldId="268"/>
            <ac:spMk id="16" creationId="{789AB4A6-63E1-4A8F-AEA3-70E04AC0EBC4}"/>
          </ac:spMkLst>
        </pc:spChg>
        <pc:spChg chg="mod">
          <ac:chgData name="Alexandra Grace Watson" userId="835d1e1a66582bcf" providerId="LiveId" clId="{B912E1A2-685A-4CBC-83AF-32E9AF8F8A53}" dt="2023-05-22T03:50:38.436" v="4121" actId="26606"/>
          <ac:spMkLst>
            <pc:docMk/>
            <pc:sldMk cId="655976660" sldId="268"/>
            <ac:spMk id="18" creationId="{6008F35F-D16F-4570-858B-EF57288370AE}"/>
          </ac:spMkLst>
        </pc:spChg>
        <pc:spChg chg="del mod">
          <ac:chgData name="Alexandra Grace Watson" userId="835d1e1a66582bcf" providerId="LiveId" clId="{B912E1A2-685A-4CBC-83AF-32E9AF8F8A53}" dt="2023-05-22T03:50:47.590" v="4123" actId="478"/>
          <ac:spMkLst>
            <pc:docMk/>
            <pc:sldMk cId="655976660" sldId="268"/>
            <ac:spMk id="20" creationId="{8FEC7935-71D6-461E-AB51-B32890794346}"/>
          </ac:spMkLst>
        </pc:spChg>
        <pc:spChg chg="del mod">
          <ac:chgData name="Alexandra Grace Watson" userId="835d1e1a66582bcf" providerId="LiveId" clId="{B912E1A2-685A-4CBC-83AF-32E9AF8F8A53}" dt="2023-05-22T03:50:53.366" v="4125" actId="478"/>
          <ac:spMkLst>
            <pc:docMk/>
            <pc:sldMk cId="655976660" sldId="268"/>
            <ac:spMk id="24" creationId="{A443A0C7-3A61-432A-81C6-40FB2C602720}"/>
          </ac:spMkLst>
        </pc:spChg>
        <pc:spChg chg="del">
          <ac:chgData name="Alexandra Grace Watson" userId="835d1e1a66582bcf" providerId="LiveId" clId="{B912E1A2-685A-4CBC-83AF-32E9AF8F8A53}" dt="2023-05-22T03:50:38.436" v="4121" actId="26606"/>
          <ac:spMkLst>
            <pc:docMk/>
            <pc:sldMk cId="655976660" sldId="268"/>
            <ac:spMk id="58" creationId="{65513E21-21B0-48DB-8CF1-35E43B33A477}"/>
          </ac:spMkLst>
        </pc:spChg>
        <pc:spChg chg="add">
          <ac:chgData name="Alexandra Grace Watson" userId="835d1e1a66582bcf" providerId="LiveId" clId="{B912E1A2-685A-4CBC-83AF-32E9AF8F8A53}" dt="2023-05-22T03:50:38.436" v="4121" actId="26606"/>
          <ac:spMkLst>
            <pc:docMk/>
            <pc:sldMk cId="655976660" sldId="268"/>
            <ac:spMk id="64" creationId="{65513E21-21B0-48DB-8CF1-35E43B33A477}"/>
          </ac:spMkLst>
        </pc:spChg>
        <pc:picChg chg="mod">
          <ac:chgData name="Alexandra Grace Watson" userId="835d1e1a66582bcf" providerId="LiveId" clId="{B912E1A2-685A-4CBC-83AF-32E9AF8F8A53}" dt="2023-05-22T03:50:38.436" v="4121" actId="26606"/>
          <ac:picMkLst>
            <pc:docMk/>
            <pc:sldMk cId="655976660" sldId="268"/>
            <ac:picMk id="5" creationId="{E5E4378D-7B01-943A-F9DC-531144C9FDDA}"/>
          </ac:picMkLst>
        </pc:picChg>
        <pc:cxnChg chg="del">
          <ac:chgData name="Alexandra Grace Watson" userId="835d1e1a66582bcf" providerId="LiveId" clId="{B912E1A2-685A-4CBC-83AF-32E9AF8F8A53}" dt="2023-05-22T03:50:38.436" v="4121" actId="26606"/>
          <ac:cxnSpMkLst>
            <pc:docMk/>
            <pc:sldMk cId="655976660" sldId="268"/>
            <ac:cxnSpMk id="59" creationId="{580B8A35-DEA7-4D43-9DF8-90B4681D0FAD}"/>
          </ac:cxnSpMkLst>
        </pc:cxnChg>
        <pc:cxnChg chg="add">
          <ac:chgData name="Alexandra Grace Watson" userId="835d1e1a66582bcf" providerId="LiveId" clId="{B912E1A2-685A-4CBC-83AF-32E9AF8F8A53}" dt="2023-05-22T03:50:38.436" v="4121" actId="26606"/>
          <ac:cxnSpMkLst>
            <pc:docMk/>
            <pc:sldMk cId="655976660" sldId="268"/>
            <ac:cxnSpMk id="66" creationId="{580B8A35-DEA7-4D43-9DF8-90B4681D0FAD}"/>
          </ac:cxnSpMkLst>
        </pc:cxnChg>
      </pc:sldChg>
    </pc:docChg>
  </pc:docChgLst>
  <pc:docChgLst>
    <pc:chgData name="Alexandra Watson" userId="835d1e1a66582bcf" providerId="Windows Live" clId="Web-{03DC47C8-D933-49D1-9023-8A3F86CBDCF9}"/>
    <pc:docChg chg="modSld addMainMaster delMainMaster">
      <pc:chgData name="Alexandra Watson" userId="835d1e1a66582bcf" providerId="Windows Live" clId="Web-{03DC47C8-D933-49D1-9023-8A3F86CBDCF9}" dt="2023-05-19T17:00:31.641" v="21"/>
      <pc:docMkLst>
        <pc:docMk/>
      </pc:docMkLst>
      <pc:sldChg chg="addSp delSp modSp mod setBg modClrScheme chgLayout">
        <pc:chgData name="Alexandra Watson" userId="835d1e1a66582bcf" providerId="Windows Live" clId="Web-{03DC47C8-D933-49D1-9023-8A3F86CBDCF9}" dt="2023-05-19T17:00:31.641" v="21"/>
        <pc:sldMkLst>
          <pc:docMk/>
          <pc:sldMk cId="109857222" sldId="256"/>
        </pc:sldMkLst>
        <pc:spChg chg="del mod">
          <ac:chgData name="Alexandra Watson" userId="835d1e1a66582bcf" providerId="Windows Live" clId="Web-{03DC47C8-D933-49D1-9023-8A3F86CBDCF9}" dt="2023-05-19T16:59:39.514" v="5"/>
          <ac:spMkLst>
            <pc:docMk/>
            <pc:sldMk cId="109857222" sldId="256"/>
            <ac:spMk id="2" creationId="{00000000-0000-0000-0000-000000000000}"/>
          </ac:spMkLst>
        </pc:spChg>
        <pc:spChg chg="del mod">
          <ac:chgData name="Alexandra Watson" userId="835d1e1a66582bcf" providerId="Windows Live" clId="Web-{03DC47C8-D933-49D1-9023-8A3F86CBDCF9}" dt="2023-05-19T16:59:39.514" v="5"/>
          <ac:spMkLst>
            <pc:docMk/>
            <pc:sldMk cId="109857222" sldId="256"/>
            <ac:spMk id="3" creationId="{00000000-0000-0000-0000-000000000000}"/>
          </ac:spMkLst>
        </pc:spChg>
        <pc:spChg chg="add del">
          <ac:chgData name="Alexandra Watson" userId="835d1e1a66582bcf" providerId="Windows Live" clId="Web-{03DC47C8-D933-49D1-9023-8A3F86CBDCF9}" dt="2023-05-19T16:59:39.514" v="5"/>
          <ac:spMkLst>
            <pc:docMk/>
            <pc:sldMk cId="109857222" sldId="256"/>
            <ac:spMk id="9" creationId="{220FBD20-EC25-4BEE-AD5F-E459FA1E6A47}"/>
          </ac:spMkLst>
        </pc:spChg>
        <pc:spChg chg="add del">
          <ac:chgData name="Alexandra Watson" userId="835d1e1a66582bcf" providerId="Windows Live" clId="Web-{03DC47C8-D933-49D1-9023-8A3F86CBDCF9}" dt="2023-05-19T16:59:39.514" v="5"/>
          <ac:spMkLst>
            <pc:docMk/>
            <pc:sldMk cId="109857222" sldId="256"/>
            <ac:spMk id="11" creationId="{67F1335F-97CE-4842-9A57-2B6A3F459D82}"/>
          </ac:spMkLst>
        </pc:spChg>
        <pc:spChg chg="add">
          <ac:chgData name="Alexandra Watson" userId="835d1e1a66582bcf" providerId="Windows Live" clId="Web-{03DC47C8-D933-49D1-9023-8A3F86CBDCF9}" dt="2023-05-19T16:59:39.514" v="5"/>
          <ac:spMkLst>
            <pc:docMk/>
            <pc:sldMk cId="109857222" sldId="256"/>
            <ac:spMk id="16" creationId="{789AB4A6-63E1-4A8F-AEA3-70E04AC0EBC4}"/>
          </ac:spMkLst>
        </pc:spChg>
        <pc:spChg chg="add mod">
          <ac:chgData name="Alexandra Watson" userId="835d1e1a66582bcf" providerId="Windows Live" clId="Web-{03DC47C8-D933-49D1-9023-8A3F86CBDCF9}" dt="2023-05-19T17:00:09.624" v="17" actId="20577"/>
          <ac:spMkLst>
            <pc:docMk/>
            <pc:sldMk cId="109857222" sldId="256"/>
            <ac:spMk id="18" creationId="{6008F35F-D16F-4570-858B-EF57288370AE}"/>
          </ac:spMkLst>
        </pc:spChg>
        <pc:spChg chg="add">
          <ac:chgData name="Alexandra Watson" userId="835d1e1a66582bcf" providerId="Windows Live" clId="Web-{03DC47C8-D933-49D1-9023-8A3F86CBDCF9}" dt="2023-05-19T16:59:39.514" v="5"/>
          <ac:spMkLst>
            <pc:docMk/>
            <pc:sldMk cId="109857222" sldId="256"/>
            <ac:spMk id="20" creationId="{8FEC7935-71D6-461E-AB51-B32890794346}"/>
          </ac:spMkLst>
        </pc:spChg>
        <pc:spChg chg="add del mod">
          <ac:chgData name="Alexandra Watson" userId="835d1e1a66582bcf" providerId="Windows Live" clId="Web-{03DC47C8-D933-49D1-9023-8A3F86CBDCF9}" dt="2023-05-19T17:00:31.641" v="21"/>
          <ac:spMkLst>
            <pc:docMk/>
            <pc:sldMk cId="109857222" sldId="256"/>
            <ac:spMk id="22" creationId="{4D9C2E7B-C261-4427-8970-90F1E8DC223B}"/>
          </ac:spMkLst>
        </pc:spChg>
        <pc:spChg chg="add">
          <ac:chgData name="Alexandra Watson" userId="835d1e1a66582bcf" providerId="Windows Live" clId="Web-{03DC47C8-D933-49D1-9023-8A3F86CBDCF9}" dt="2023-05-19T16:59:39.514" v="5"/>
          <ac:spMkLst>
            <pc:docMk/>
            <pc:sldMk cId="109857222" sldId="256"/>
            <ac:spMk id="24" creationId="{A443A0C7-3A61-432A-81C6-40FB2C602720}"/>
          </ac:spMkLst>
        </pc:spChg>
        <pc:picChg chg="add del mod">
          <ac:chgData name="Alexandra Watson" userId="835d1e1a66582bcf" providerId="Windows Live" clId="Web-{03DC47C8-D933-49D1-9023-8A3F86CBDCF9}" dt="2023-05-19T16:59:01.467" v="3"/>
          <ac:picMkLst>
            <pc:docMk/>
            <pc:sldMk cId="109857222" sldId="256"/>
            <ac:picMk id="4" creationId="{84E94073-F399-33AD-2091-38491A05F167}"/>
          </ac:picMkLst>
        </pc:picChg>
        <pc:picChg chg="add mod">
          <ac:chgData name="Alexandra Watson" userId="835d1e1a66582bcf" providerId="Windows Live" clId="Web-{03DC47C8-D933-49D1-9023-8A3F86CBDCF9}" dt="2023-05-19T16:59:39.514" v="5"/>
          <ac:picMkLst>
            <pc:docMk/>
            <pc:sldMk cId="109857222" sldId="256"/>
            <ac:picMk id="5" creationId="{E5E4378D-7B01-943A-F9DC-531144C9FDDA}"/>
          </ac:picMkLst>
        </pc:picChg>
      </pc:sldChg>
      <pc:sldMasterChg chg="del delSldLayout">
        <pc:chgData name="Alexandra Watson" userId="835d1e1a66582bcf" providerId="Windows Live" clId="Web-{03DC47C8-D933-49D1-9023-8A3F86CBDCF9}" dt="2023-05-19T16:58:54.701" v="0"/>
        <pc:sldMasterMkLst>
          <pc:docMk/>
          <pc:sldMasterMk cId="2460954070" sldId="2147483660"/>
        </pc:sldMasterMkLst>
        <pc:sldLayoutChg chg="del">
          <pc:chgData name="Alexandra Watson" userId="835d1e1a66582bcf" providerId="Windows Live" clId="Web-{03DC47C8-D933-49D1-9023-8A3F86CBDCF9}" dt="2023-05-19T16:58:54.701" v="0"/>
          <pc:sldLayoutMkLst>
            <pc:docMk/>
            <pc:sldMasterMk cId="2460954070" sldId="2147483660"/>
            <pc:sldLayoutMk cId="2385387890" sldId="2147483661"/>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949138452" sldId="2147483662"/>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2591524520" sldId="2147483663"/>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1203092039" sldId="2147483664"/>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3733172339" sldId="2147483665"/>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3210312558" sldId="2147483666"/>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3146388984" sldId="2147483667"/>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3171841454" sldId="2147483668"/>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1718958274" sldId="2147483669"/>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2202905451" sldId="2147483670"/>
          </pc:sldLayoutMkLst>
        </pc:sldLayoutChg>
        <pc:sldLayoutChg chg="del">
          <pc:chgData name="Alexandra Watson" userId="835d1e1a66582bcf" providerId="Windows Live" clId="Web-{03DC47C8-D933-49D1-9023-8A3F86CBDCF9}" dt="2023-05-19T16:58:54.701" v="0"/>
          <pc:sldLayoutMkLst>
            <pc:docMk/>
            <pc:sldMasterMk cId="2460954070" sldId="2147483660"/>
            <pc:sldLayoutMk cId="3479445657" sldId="2147483671"/>
          </pc:sldLayoutMkLst>
        </pc:sldLayoutChg>
      </pc:sldMasterChg>
      <pc:sldMasterChg chg="add addSldLayout">
        <pc:chgData name="Alexandra Watson" userId="835d1e1a66582bcf" providerId="Windows Live" clId="Web-{03DC47C8-D933-49D1-9023-8A3F86CBDCF9}" dt="2023-05-19T16:58:54.701" v="0"/>
        <pc:sldMasterMkLst>
          <pc:docMk/>
          <pc:sldMasterMk cId="4030750764" sldId="2147483724"/>
        </pc:sldMasterMkLst>
        <pc:sldLayoutChg chg="add">
          <pc:chgData name="Alexandra Watson" userId="835d1e1a66582bcf" providerId="Windows Live" clId="Web-{03DC47C8-D933-49D1-9023-8A3F86CBDCF9}" dt="2023-05-19T16:58:54.701" v="0"/>
          <pc:sldLayoutMkLst>
            <pc:docMk/>
            <pc:sldMasterMk cId="4030750764" sldId="2147483724"/>
            <pc:sldLayoutMk cId="3854349089" sldId="2147483713"/>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3469776036" sldId="2147483714"/>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3640918642" sldId="2147483715"/>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1673922675" sldId="2147483716"/>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3277978481" sldId="2147483717"/>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2006965995" sldId="2147483718"/>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818950707" sldId="2147483719"/>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4045235384" sldId="2147483720"/>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2646024118" sldId="2147483721"/>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66181560" sldId="2147483722"/>
          </pc:sldLayoutMkLst>
        </pc:sldLayoutChg>
        <pc:sldLayoutChg chg="add">
          <pc:chgData name="Alexandra Watson" userId="835d1e1a66582bcf" providerId="Windows Live" clId="Web-{03DC47C8-D933-49D1-9023-8A3F86CBDCF9}" dt="2023-05-19T16:58:54.701" v="0"/>
          <pc:sldLayoutMkLst>
            <pc:docMk/>
            <pc:sldMasterMk cId="4030750764" sldId="2147483724"/>
            <pc:sldLayoutMk cId="2551025687" sldId="214748372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d.docs.live.net/835d1e1a66582bcf/Documents/Housing%20data%202nd%20capston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a:t>Slab</a:t>
            </a:r>
            <a:r>
              <a:rPr lang="en-US" baseline="0"/>
              <a:t> concrete foundation VS Non</a:t>
            </a:r>
          </a:p>
          <a:p>
            <a:pPr>
              <a:defRPr/>
            </a:pPr>
            <a:endParaRPr lang="en-US"/>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'[Housing data 2nd capstone.xlsx]Foundation (T-test)'!$L$8</c:f>
              <c:strCache>
                <c:ptCount val="1"/>
                <c:pt idx="0">
                  <c:v>Mean</c:v>
                </c:pt>
              </c:strCache>
            </c:strRef>
          </c:tx>
          <c:spPr>
            <a:solidFill>
              <a:srgbClr val="16681E">
                <a:alpha val="66000"/>
              </a:srgbClr>
            </a:solidFill>
            <a:ln>
              <a:noFill/>
            </a:ln>
            <a:effectLst/>
          </c:spPr>
          <c:invertIfNegative val="0"/>
          <c:errBars>
            <c:errBarType val="both"/>
            <c:errValType val="stdErr"/>
            <c:noEndCap val="0"/>
            <c:spPr>
              <a:noFill/>
              <a:ln w="19050">
                <a:solidFill>
                  <a:schemeClr val="tx1">
                    <a:lumMod val="65000"/>
                    <a:lumOff val="35000"/>
                  </a:schemeClr>
                </a:solidFill>
                <a:round/>
              </a:ln>
              <a:effectLst/>
            </c:spPr>
          </c:errBars>
          <c:cat>
            <c:strRef>
              <c:f>'[Housing data 2nd capstone.xlsx]Foundation (T-test)'!$M$7:$N$7</c:f>
              <c:strCache>
                <c:ptCount val="2"/>
                <c:pt idx="0">
                  <c:v>slab &amp; poured concrete</c:v>
                </c:pt>
                <c:pt idx="1">
                  <c:v> Non</c:v>
                </c:pt>
              </c:strCache>
            </c:strRef>
          </c:cat>
          <c:val>
            <c:numRef>
              <c:f>'[Housing data 2nd capstone.xlsx]Foundation (T-test)'!$M$8:$N$8</c:f>
              <c:numCache>
                <c:formatCode>General</c:formatCode>
                <c:ptCount val="2"/>
                <c:pt idx="0">
                  <c:v>223269.61304347825</c:v>
                </c:pt>
                <c:pt idx="1">
                  <c:v>146823.9226869455</c:v>
                </c:pt>
              </c:numCache>
            </c:numRef>
          </c:val>
          <c:extLst>
            <c:ext xmlns:c16="http://schemas.microsoft.com/office/drawing/2014/chart" uri="{C3380CC4-5D6E-409C-BE32-E72D297353CC}">
              <c16:uniqueId val="{00000000-A8A6-4EA0-91A0-8C1B74D98EFE}"/>
            </c:ext>
          </c:extLst>
        </c:ser>
        <c:dLbls>
          <c:showLegendKey val="0"/>
          <c:showVal val="0"/>
          <c:showCatName val="0"/>
          <c:showSerName val="0"/>
          <c:showPercent val="0"/>
          <c:showBubbleSize val="0"/>
        </c:dLbls>
        <c:gapWidth val="80"/>
        <c:overlap val="25"/>
        <c:axId val="773063887"/>
        <c:axId val="2101494543"/>
      </c:barChart>
      <c:catAx>
        <c:axId val="773063887"/>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2101494543"/>
        <c:crosses val="autoZero"/>
        <c:auto val="1"/>
        <c:lblAlgn val="ctr"/>
        <c:lblOffset val="100"/>
        <c:noMultiLvlLbl val="0"/>
      </c:catAx>
      <c:valAx>
        <c:axId val="2101494543"/>
        <c:scaling>
          <c:orientation val="minMax"/>
        </c:scaling>
        <c:delete val="0"/>
        <c:axPos val="l"/>
        <c:majorGridlines>
          <c:spPr>
            <a:ln w="9525" cap="flat" cmpd="sng" algn="ctr">
              <a:solidFill>
                <a:schemeClr val="tx1">
                  <a:lumMod val="5000"/>
                  <a:lumOff val="9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7730638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74BF6-2CEF-4EEB-9714-C24CD2F1240E}"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535A940-6ABF-4548-8B80-FC739BA6050F}">
      <dgm:prSet/>
      <dgm:spPr/>
      <dgm:t>
        <a:bodyPr/>
        <a:lstStyle/>
        <a:p>
          <a:r>
            <a:rPr lang="en-US"/>
            <a:t>Data is collected about what type of foundations the homes in Ames, Iowa have. Along with data about the materials used to fabricate the exterior of each home. </a:t>
          </a:r>
        </a:p>
      </dgm:t>
    </dgm:pt>
    <dgm:pt modelId="{DE674549-F0B2-461F-B88A-5603DA11833E}" type="parTrans" cxnId="{71C148BA-0730-4AEB-B027-EDA11A1ED5C2}">
      <dgm:prSet/>
      <dgm:spPr/>
      <dgm:t>
        <a:bodyPr/>
        <a:lstStyle/>
        <a:p>
          <a:endParaRPr lang="en-US"/>
        </a:p>
      </dgm:t>
    </dgm:pt>
    <dgm:pt modelId="{37CCA563-7396-4303-82B9-D589617CB9FF}" type="sibTrans" cxnId="{71C148BA-0730-4AEB-B027-EDA11A1ED5C2}">
      <dgm:prSet/>
      <dgm:spPr/>
      <dgm:t>
        <a:bodyPr/>
        <a:lstStyle/>
        <a:p>
          <a:endParaRPr lang="en-US"/>
        </a:p>
      </dgm:t>
    </dgm:pt>
    <dgm:pt modelId="{724D4268-A333-4AD9-94A3-3B6DAF19F9E5}">
      <dgm:prSet/>
      <dgm:spPr/>
      <dgm:t>
        <a:bodyPr/>
        <a:lstStyle/>
        <a:p>
          <a:r>
            <a:rPr lang="en-US" dirty="0"/>
            <a:t>Statistical analyses is done to if there is any significant statistical difference in the sale price of homes with Brick face exteriors. If there is any significant statistical difference  in homes with concrete slab foundations sale price.</a:t>
          </a:r>
        </a:p>
      </dgm:t>
    </dgm:pt>
    <dgm:pt modelId="{45BF296E-1784-4FE9-9C1A-A1A516293638}" type="parTrans" cxnId="{6ABE5A8C-0A56-4E43-BAAD-F50C4A5E1625}">
      <dgm:prSet/>
      <dgm:spPr/>
      <dgm:t>
        <a:bodyPr/>
        <a:lstStyle/>
        <a:p>
          <a:endParaRPr lang="en-US"/>
        </a:p>
      </dgm:t>
    </dgm:pt>
    <dgm:pt modelId="{A82E9AED-8570-48C9-859B-B6955F8DDA8D}" type="sibTrans" cxnId="{6ABE5A8C-0A56-4E43-BAAD-F50C4A5E1625}">
      <dgm:prSet/>
      <dgm:spPr/>
      <dgm:t>
        <a:bodyPr/>
        <a:lstStyle/>
        <a:p>
          <a:endParaRPr lang="en-US"/>
        </a:p>
      </dgm:t>
    </dgm:pt>
    <dgm:pt modelId="{21BB24E2-9F47-4863-8DEB-F9CE159B2A7F}" type="pres">
      <dgm:prSet presAssocID="{AF274BF6-2CEF-4EEB-9714-C24CD2F1240E}" presName="root" presStyleCnt="0">
        <dgm:presLayoutVars>
          <dgm:dir/>
          <dgm:resizeHandles val="exact"/>
        </dgm:presLayoutVars>
      </dgm:prSet>
      <dgm:spPr/>
    </dgm:pt>
    <dgm:pt modelId="{6068E961-84FB-45BF-95A7-21213B79DB3D}" type="pres">
      <dgm:prSet presAssocID="{C535A940-6ABF-4548-8B80-FC739BA6050F}" presName="compNode" presStyleCnt="0"/>
      <dgm:spPr/>
    </dgm:pt>
    <dgm:pt modelId="{1E71490E-BC0C-4A07-965A-C876659E1B4A}" type="pres">
      <dgm:prSet presAssocID="{C535A940-6ABF-4548-8B80-FC739BA6050F}" presName="bgRect" presStyleLbl="bgShp" presStyleIdx="0" presStyleCnt="2"/>
      <dgm:spPr/>
    </dgm:pt>
    <dgm:pt modelId="{DAB1D6AE-6091-489C-8EE9-6609ECC1201B}" type="pres">
      <dgm:prSet presAssocID="{C535A940-6ABF-4548-8B80-FC739BA605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me"/>
        </a:ext>
      </dgm:extLst>
    </dgm:pt>
    <dgm:pt modelId="{2536ADA3-1BB2-477F-9A14-8FA13AC488FD}" type="pres">
      <dgm:prSet presAssocID="{C535A940-6ABF-4548-8B80-FC739BA6050F}" presName="spaceRect" presStyleCnt="0"/>
      <dgm:spPr/>
    </dgm:pt>
    <dgm:pt modelId="{F19ACDAD-6BB5-4E28-A9E5-F7DA35EB3354}" type="pres">
      <dgm:prSet presAssocID="{C535A940-6ABF-4548-8B80-FC739BA6050F}" presName="parTx" presStyleLbl="revTx" presStyleIdx="0" presStyleCnt="2">
        <dgm:presLayoutVars>
          <dgm:chMax val="0"/>
          <dgm:chPref val="0"/>
        </dgm:presLayoutVars>
      </dgm:prSet>
      <dgm:spPr/>
    </dgm:pt>
    <dgm:pt modelId="{65A4352A-F350-4AD8-9097-8DA5FE9A254E}" type="pres">
      <dgm:prSet presAssocID="{37CCA563-7396-4303-82B9-D589617CB9FF}" presName="sibTrans" presStyleCnt="0"/>
      <dgm:spPr/>
    </dgm:pt>
    <dgm:pt modelId="{52E529B9-16D6-44D9-8755-A157F31F442B}" type="pres">
      <dgm:prSet presAssocID="{724D4268-A333-4AD9-94A3-3B6DAF19F9E5}" presName="compNode" presStyleCnt="0"/>
      <dgm:spPr/>
    </dgm:pt>
    <dgm:pt modelId="{8378CD4E-918C-4F8B-BFC0-5CF769E627A3}" type="pres">
      <dgm:prSet presAssocID="{724D4268-A333-4AD9-94A3-3B6DAF19F9E5}" presName="bgRect" presStyleLbl="bgShp" presStyleIdx="1" presStyleCnt="2"/>
      <dgm:spPr/>
    </dgm:pt>
    <dgm:pt modelId="{596D4F37-A13C-4D4D-89B6-3D00FD018581}" type="pres">
      <dgm:prSet presAssocID="{724D4268-A333-4AD9-94A3-3B6DAF19F9E5}" presName="iconRect" presStyleLbl="node1" presStyleIdx="1" presStyleCnt="2" custLinFactNeighborX="-144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0F385AF8-C3D3-4CD4-9D6C-A8625D53D90A}" type="pres">
      <dgm:prSet presAssocID="{724D4268-A333-4AD9-94A3-3B6DAF19F9E5}" presName="spaceRect" presStyleCnt="0"/>
      <dgm:spPr/>
    </dgm:pt>
    <dgm:pt modelId="{A0C22E97-AD71-4FCF-8CCA-C3A1F95A5E3E}" type="pres">
      <dgm:prSet presAssocID="{724D4268-A333-4AD9-94A3-3B6DAF19F9E5}" presName="parTx" presStyleLbl="revTx" presStyleIdx="1" presStyleCnt="2">
        <dgm:presLayoutVars>
          <dgm:chMax val="0"/>
          <dgm:chPref val="0"/>
        </dgm:presLayoutVars>
      </dgm:prSet>
      <dgm:spPr/>
    </dgm:pt>
  </dgm:ptLst>
  <dgm:cxnLst>
    <dgm:cxn modelId="{3A318502-05A5-4E21-BF7F-3DBCDDE091BF}" type="presOf" srcId="{C535A940-6ABF-4548-8B80-FC739BA6050F}" destId="{F19ACDAD-6BB5-4E28-A9E5-F7DA35EB3354}" srcOrd="0" destOrd="0" presId="urn:microsoft.com/office/officeart/2018/2/layout/IconVerticalSolidList"/>
    <dgm:cxn modelId="{8F806B44-DD38-4885-AE07-879380447BF3}" type="presOf" srcId="{724D4268-A333-4AD9-94A3-3B6DAF19F9E5}" destId="{A0C22E97-AD71-4FCF-8CCA-C3A1F95A5E3E}" srcOrd="0" destOrd="0" presId="urn:microsoft.com/office/officeart/2018/2/layout/IconVerticalSolidList"/>
    <dgm:cxn modelId="{6ABE5A8C-0A56-4E43-BAAD-F50C4A5E1625}" srcId="{AF274BF6-2CEF-4EEB-9714-C24CD2F1240E}" destId="{724D4268-A333-4AD9-94A3-3B6DAF19F9E5}" srcOrd="1" destOrd="0" parTransId="{45BF296E-1784-4FE9-9C1A-A1A516293638}" sibTransId="{A82E9AED-8570-48C9-859B-B6955F8DDA8D}"/>
    <dgm:cxn modelId="{F6A05A8D-25FC-4A36-B5D1-629AAC99CC43}" type="presOf" srcId="{AF274BF6-2CEF-4EEB-9714-C24CD2F1240E}" destId="{21BB24E2-9F47-4863-8DEB-F9CE159B2A7F}" srcOrd="0" destOrd="0" presId="urn:microsoft.com/office/officeart/2018/2/layout/IconVerticalSolidList"/>
    <dgm:cxn modelId="{71C148BA-0730-4AEB-B027-EDA11A1ED5C2}" srcId="{AF274BF6-2CEF-4EEB-9714-C24CD2F1240E}" destId="{C535A940-6ABF-4548-8B80-FC739BA6050F}" srcOrd="0" destOrd="0" parTransId="{DE674549-F0B2-461F-B88A-5603DA11833E}" sibTransId="{37CCA563-7396-4303-82B9-D589617CB9FF}"/>
    <dgm:cxn modelId="{FE0EF18B-5DBF-41FC-9B17-1996AF82F158}" type="presParOf" srcId="{21BB24E2-9F47-4863-8DEB-F9CE159B2A7F}" destId="{6068E961-84FB-45BF-95A7-21213B79DB3D}" srcOrd="0" destOrd="0" presId="urn:microsoft.com/office/officeart/2018/2/layout/IconVerticalSolidList"/>
    <dgm:cxn modelId="{BF98A21A-D239-42EF-B8CD-C6E5A4A3F4BA}" type="presParOf" srcId="{6068E961-84FB-45BF-95A7-21213B79DB3D}" destId="{1E71490E-BC0C-4A07-965A-C876659E1B4A}" srcOrd="0" destOrd="0" presId="urn:microsoft.com/office/officeart/2018/2/layout/IconVerticalSolidList"/>
    <dgm:cxn modelId="{CA56B26F-A5EE-4CB0-B7A1-6DA30F662DB9}" type="presParOf" srcId="{6068E961-84FB-45BF-95A7-21213B79DB3D}" destId="{DAB1D6AE-6091-489C-8EE9-6609ECC1201B}" srcOrd="1" destOrd="0" presId="urn:microsoft.com/office/officeart/2018/2/layout/IconVerticalSolidList"/>
    <dgm:cxn modelId="{1F259F84-4F11-4859-A3C4-94C3716352A4}" type="presParOf" srcId="{6068E961-84FB-45BF-95A7-21213B79DB3D}" destId="{2536ADA3-1BB2-477F-9A14-8FA13AC488FD}" srcOrd="2" destOrd="0" presId="urn:microsoft.com/office/officeart/2018/2/layout/IconVerticalSolidList"/>
    <dgm:cxn modelId="{0FB886E8-3019-45DA-8B58-F3B04EFF8DB8}" type="presParOf" srcId="{6068E961-84FB-45BF-95A7-21213B79DB3D}" destId="{F19ACDAD-6BB5-4E28-A9E5-F7DA35EB3354}" srcOrd="3" destOrd="0" presId="urn:microsoft.com/office/officeart/2018/2/layout/IconVerticalSolidList"/>
    <dgm:cxn modelId="{1B9CD7CC-A0E8-4CBC-954E-53B353A71FFF}" type="presParOf" srcId="{21BB24E2-9F47-4863-8DEB-F9CE159B2A7F}" destId="{65A4352A-F350-4AD8-9097-8DA5FE9A254E}" srcOrd="1" destOrd="0" presId="urn:microsoft.com/office/officeart/2018/2/layout/IconVerticalSolidList"/>
    <dgm:cxn modelId="{162EE55F-39FC-46C1-A1D1-87ED01515D02}" type="presParOf" srcId="{21BB24E2-9F47-4863-8DEB-F9CE159B2A7F}" destId="{52E529B9-16D6-44D9-8755-A157F31F442B}" srcOrd="2" destOrd="0" presId="urn:microsoft.com/office/officeart/2018/2/layout/IconVerticalSolidList"/>
    <dgm:cxn modelId="{8DA03619-6223-4258-BF5F-5A2E3EF3D0B3}" type="presParOf" srcId="{52E529B9-16D6-44D9-8755-A157F31F442B}" destId="{8378CD4E-918C-4F8B-BFC0-5CF769E627A3}" srcOrd="0" destOrd="0" presId="urn:microsoft.com/office/officeart/2018/2/layout/IconVerticalSolidList"/>
    <dgm:cxn modelId="{E81A3F90-0676-4BF5-B2AF-F39B6EBC5FED}" type="presParOf" srcId="{52E529B9-16D6-44D9-8755-A157F31F442B}" destId="{596D4F37-A13C-4D4D-89B6-3D00FD018581}" srcOrd="1" destOrd="0" presId="urn:microsoft.com/office/officeart/2018/2/layout/IconVerticalSolidList"/>
    <dgm:cxn modelId="{08554328-0246-47A8-B715-81367F1E6899}" type="presParOf" srcId="{52E529B9-16D6-44D9-8755-A157F31F442B}" destId="{0F385AF8-C3D3-4CD4-9D6C-A8625D53D90A}" srcOrd="2" destOrd="0" presId="urn:microsoft.com/office/officeart/2018/2/layout/IconVerticalSolidList"/>
    <dgm:cxn modelId="{4541F804-CD4E-4766-AC3D-7F137C3666B9}" type="presParOf" srcId="{52E529B9-16D6-44D9-8755-A157F31F442B}" destId="{A0C22E97-AD71-4FCF-8CCA-C3A1F95A5E3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1490E-BC0C-4A07-965A-C876659E1B4A}">
      <dsp:nvSpPr>
        <dsp:cNvPr id="0" name=""/>
        <dsp:cNvSpPr/>
      </dsp:nvSpPr>
      <dsp:spPr>
        <a:xfrm>
          <a:off x="0" y="560566"/>
          <a:ext cx="9604375" cy="1034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B1D6AE-6091-489C-8EE9-6609ECC1201B}">
      <dsp:nvSpPr>
        <dsp:cNvPr id="0" name=""/>
        <dsp:cNvSpPr/>
      </dsp:nvSpPr>
      <dsp:spPr>
        <a:xfrm>
          <a:off x="313054" y="793416"/>
          <a:ext cx="569190" cy="5691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9ACDAD-6BB5-4E28-A9E5-F7DA35EB3354}">
      <dsp:nvSpPr>
        <dsp:cNvPr id="0" name=""/>
        <dsp:cNvSpPr/>
      </dsp:nvSpPr>
      <dsp:spPr>
        <a:xfrm>
          <a:off x="1195299" y="560566"/>
          <a:ext cx="8409075" cy="103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6" tIns="109526" rIns="109526" bIns="109526" numCol="1" spcCol="1270" anchor="ctr" anchorCtr="0">
          <a:noAutofit/>
        </a:bodyPr>
        <a:lstStyle/>
        <a:p>
          <a:pPr marL="0" lvl="0" indent="0" algn="l" defTabSz="800100">
            <a:lnSpc>
              <a:spcPct val="90000"/>
            </a:lnSpc>
            <a:spcBef>
              <a:spcPct val="0"/>
            </a:spcBef>
            <a:spcAft>
              <a:spcPct val="35000"/>
            </a:spcAft>
            <a:buNone/>
          </a:pPr>
          <a:r>
            <a:rPr lang="en-US" sz="1800" kern="1200"/>
            <a:t>Data is collected about what type of foundations the homes in Ames, Iowa have. Along with data about the materials used to fabricate the exterior of each home. </a:t>
          </a:r>
        </a:p>
      </dsp:txBody>
      <dsp:txXfrm>
        <a:off x="1195299" y="560566"/>
        <a:ext cx="8409075" cy="1034891"/>
      </dsp:txXfrm>
    </dsp:sp>
    <dsp:sp modelId="{8378CD4E-918C-4F8B-BFC0-5CF769E627A3}">
      <dsp:nvSpPr>
        <dsp:cNvPr id="0" name=""/>
        <dsp:cNvSpPr/>
      </dsp:nvSpPr>
      <dsp:spPr>
        <a:xfrm>
          <a:off x="0" y="1854180"/>
          <a:ext cx="9604375" cy="1034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D4F37-A13C-4D4D-89B6-3D00FD018581}">
      <dsp:nvSpPr>
        <dsp:cNvPr id="0" name=""/>
        <dsp:cNvSpPr/>
      </dsp:nvSpPr>
      <dsp:spPr>
        <a:xfrm>
          <a:off x="304818" y="2087030"/>
          <a:ext cx="569190" cy="5691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C22E97-AD71-4FCF-8CCA-C3A1F95A5E3E}">
      <dsp:nvSpPr>
        <dsp:cNvPr id="0" name=""/>
        <dsp:cNvSpPr/>
      </dsp:nvSpPr>
      <dsp:spPr>
        <a:xfrm>
          <a:off x="1195299" y="1854180"/>
          <a:ext cx="8409075" cy="103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26" tIns="109526" rIns="109526" bIns="109526" numCol="1" spcCol="1270" anchor="ctr" anchorCtr="0">
          <a:noAutofit/>
        </a:bodyPr>
        <a:lstStyle/>
        <a:p>
          <a:pPr marL="0" lvl="0" indent="0" algn="l" defTabSz="800100">
            <a:lnSpc>
              <a:spcPct val="90000"/>
            </a:lnSpc>
            <a:spcBef>
              <a:spcPct val="0"/>
            </a:spcBef>
            <a:spcAft>
              <a:spcPct val="35000"/>
            </a:spcAft>
            <a:buNone/>
          </a:pPr>
          <a:r>
            <a:rPr lang="en-US" sz="1800" kern="1200" dirty="0"/>
            <a:t>Statistical analyses is done to if there is any significant statistical difference in the sale price of homes with Brick face exteriors. If there is any significant statistical difference  in homes with concrete slab foundations sale price.</a:t>
          </a:r>
        </a:p>
      </dsp:txBody>
      <dsp:txXfrm>
        <a:off x="1195299" y="1854180"/>
        <a:ext cx="8409075" cy="10348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5/24/2023</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034009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257726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642765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6788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080536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41B595-366B-43E2-A22E-EA6A78C03F06}" type="datetimeFigureOut">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7893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1B595-366B-43E2-A22E-EA6A78C03F06}" type="datetimeFigureOut">
              <a:rPr lang="en-US" smtClean="0"/>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047919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41B595-366B-43E2-A22E-EA6A78C03F06}" type="datetimeFigureOut">
              <a:rPr lang="en-US" smtClean="0"/>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5701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41B595-366B-43E2-A22E-EA6A78C03F06}" type="datetimeFigureOut">
              <a:rPr lang="en-US" smtClean="0"/>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37905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503931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341B595-366B-43E2-A22E-EA6A78C03F06}" type="datetimeFigureOut">
              <a:rPr lang="en-US" smtClean="0"/>
              <a:t>5/24/2023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60666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341B595-366B-43E2-A22E-EA6A78C03F06}" type="datetimeFigureOut">
              <a:rPr lang="en-US" smtClean="0"/>
              <a:t>5/24/2023</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BA915EE-10CB-4CF1-8569-6154455DA573}"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354576"/>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package" Target="../embeddings/Microsoft_Excel_Worksheet1.xlsx"/><Relationship Id="rId3" Type="http://schemas.microsoft.com/office/2007/relationships/hdphoto" Target="../media/hdphoto1.wdp"/><Relationship Id="rId7" Type="http://schemas.openxmlformats.org/officeDocument/2006/relationships/image" Target="../media/image13.em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5" Type="http://schemas.openxmlformats.org/officeDocument/2006/relationships/image" Target="../media/image12.png"/><Relationship Id="rId4" Type="http://schemas.openxmlformats.org/officeDocument/2006/relationships/image" Target="../media/image2.jpeg"/><Relationship Id="rId9"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microsoft.com/office/2007/relationships/hdphoto" Target="../media/hdphoto2.wdp"/><Relationship Id="rId7" Type="http://schemas.openxmlformats.org/officeDocument/2006/relationships/package" Target="../embeddings/Microsoft_Excel_Worksheet3.xlsx"/><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package" Target="../embeddings/Microsoft_Excel_Worksheet2.xlsx"/><Relationship Id="rId4" Type="http://schemas.openxmlformats.org/officeDocument/2006/relationships/image" Target="../media/image2.jpeg"/><Relationship Id="rId9"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2">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Upper part exterior of modern house">
            <a:extLst>
              <a:ext uri="{FF2B5EF4-FFF2-40B4-BE49-F238E27FC236}">
                <a16:creationId xmlns:a16="http://schemas.microsoft.com/office/drawing/2014/main" id="{E5E4378D-7B01-943A-F9DC-531144C9FDDA}"/>
              </a:ext>
            </a:extLst>
          </p:cNvPr>
          <p:cNvPicPr>
            <a:picLocks noChangeAspect="1"/>
          </p:cNvPicPr>
          <p:nvPr/>
        </p:nvPicPr>
        <p:blipFill rotWithShape="1">
          <a:blip r:embed="rId2">
            <a:alphaModFix amt="50000"/>
          </a:blip>
          <a:srcRect t="15728" r="-1" b="-1"/>
          <a:stretch/>
        </p:blipFill>
        <p:spPr>
          <a:xfrm>
            <a:off x="305" y="10"/>
            <a:ext cx="12191695" cy="6857990"/>
          </a:xfrm>
          <a:prstGeom prst="rect">
            <a:avLst/>
          </a:prstGeom>
          <a:noFill/>
        </p:spPr>
      </p:pic>
      <p:sp>
        <p:nvSpPr>
          <p:cNvPr id="16" name="Title 1">
            <a:extLst>
              <a:ext uri="{FF2B5EF4-FFF2-40B4-BE49-F238E27FC236}">
                <a16:creationId xmlns:a16="http://schemas.microsoft.com/office/drawing/2014/main" id="{789AB4A6-63E1-4A8F-AEA3-70E04AC0EBC4}"/>
              </a:ext>
            </a:extLst>
          </p:cNvPr>
          <p:cNvSpPr>
            <a:spLocks noGrp="1"/>
          </p:cNvSpPr>
          <p:nvPr>
            <p:ph type="ctrTitle"/>
          </p:nvPr>
        </p:nvSpPr>
        <p:spPr>
          <a:xfrm>
            <a:off x="4976636" y="992221"/>
            <a:ext cx="6247308" cy="4873558"/>
          </a:xfrm>
        </p:spPr>
        <p:txBody>
          <a:bodyPr anchor="ctr">
            <a:normAutofit/>
          </a:bodyPr>
          <a:lstStyle/>
          <a:p>
            <a:r>
              <a:rPr lang="en-US" sz="4800">
                <a:solidFill>
                  <a:schemeClr val="tx1"/>
                </a:solidFill>
              </a:rPr>
              <a:t>Statistical Analysis of Ames, Iowa Home Sales</a:t>
            </a:r>
          </a:p>
        </p:txBody>
      </p:sp>
      <p:sp>
        <p:nvSpPr>
          <p:cNvPr id="18"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968056" y="996610"/>
            <a:ext cx="3363901" cy="4864780"/>
          </a:xfrm>
        </p:spPr>
        <p:txBody>
          <a:bodyPr vert="horz" lIns="91440" tIns="45720" rIns="91440" bIns="45720" rtlCol="0" anchor="ctr">
            <a:normAutofit/>
          </a:bodyPr>
          <a:lstStyle/>
          <a:p>
            <a:pPr algn="r"/>
            <a:r>
              <a:rPr lang="en-US" sz="2000">
                <a:effectLst>
                  <a:outerShdw blurRad="38100" dist="38100" dir="2700000" algn="tl">
                    <a:srgbClr val="000000">
                      <a:alpha val="43137"/>
                    </a:srgbClr>
                  </a:outerShdw>
                </a:effectLst>
              </a:rPr>
              <a:t>Presented by Alexandra Watson</a:t>
            </a:r>
          </a:p>
          <a:p>
            <a:pPr algn="r"/>
            <a:endParaRPr lang="en-US" sz="2000">
              <a:effectLst>
                <a:outerShdw blurRad="38100" dist="38100" dir="2700000" algn="tl">
                  <a:srgbClr val="000000">
                    <a:alpha val="43137"/>
                  </a:srgbClr>
                </a:outerShdw>
              </a:effectLst>
            </a:endParaRPr>
          </a:p>
        </p:txBody>
      </p:sp>
      <p:cxnSp>
        <p:nvCxnSpPr>
          <p:cNvPr id="59" name="Straight Connector 54">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 name="Date Placeholder 5">
            <a:extLst>
              <a:ext uri="{FF2B5EF4-FFF2-40B4-BE49-F238E27FC236}">
                <a16:creationId xmlns:a16="http://schemas.microsoft.com/office/drawing/2014/main" id="{8FEC7935-71D6-461E-AB51-B32890794346}"/>
              </a:ext>
            </a:extLst>
          </p:cNvPr>
          <p:cNvSpPr>
            <a:spLocks noGrp="1"/>
          </p:cNvSpPr>
          <p:nvPr>
            <p:ph type="dt" sz="half" idx="10"/>
          </p:nvPr>
        </p:nvSpPr>
        <p:spPr>
          <a:xfrm>
            <a:off x="7879809" y="6511456"/>
            <a:ext cx="3500715" cy="309201"/>
          </a:xfrm>
        </p:spPr>
        <p:txBody>
          <a:bodyPr>
            <a:normAutofit/>
          </a:bodyPr>
          <a:lstStyle/>
          <a:p>
            <a:pPr>
              <a:spcAft>
                <a:spcPts val="600"/>
              </a:spcAft>
            </a:pPr>
            <a:fld id="{700D4EC2-7EF7-4E9D-8E61-F89039A70F59}" type="datetime1">
              <a:rPr lang="en-US" smtClean="0">
                <a:solidFill>
                  <a:schemeClr val="tx1"/>
                </a:solidFill>
                <a:effectLst>
                  <a:outerShdw blurRad="38100" dist="38100" dir="2700000" algn="tl">
                    <a:srgbClr val="000000">
                      <a:alpha val="43137"/>
                    </a:srgbClr>
                  </a:outerShdw>
                </a:effectLst>
              </a:rPr>
              <a:pPr>
                <a:spcAft>
                  <a:spcPts val="600"/>
                </a:spcAft>
              </a:pPr>
              <a:t>5/24/2023</a:t>
            </a:fld>
            <a:endParaRPr lang="en-US"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400"/>
                                        <p:tgtEl>
                                          <p:spTgt spid="18">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6"/>
                                        </p:tgtEl>
                                        <p:attrNameLst>
                                          <p:attrName>style.visibility</p:attrName>
                                        </p:attrNameLst>
                                      </p:cBhvr>
                                      <p:to>
                                        <p:strVal val="visible"/>
                                      </p:to>
                                    </p:set>
                                    <p:animEffect transition="in" filter="fade">
                                      <p:cBhvr>
                                        <p:cTn id="10"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close-up of a sand&#10;&#10;Description automatically generated with low confidence">
            <a:extLst>
              <a:ext uri="{FF2B5EF4-FFF2-40B4-BE49-F238E27FC236}">
                <a16:creationId xmlns:a16="http://schemas.microsoft.com/office/drawing/2014/main" id="{5A4492DD-61E8-4E8A-A581-6B43E52DF31D}"/>
              </a:ext>
            </a:extLst>
          </p:cNvPr>
          <p:cNvPicPr>
            <a:picLocks noGrp="1" noRot="1" noChangeAspect="1" noMove="1" noResize="1" noEditPoints="1" noAdjustHandles="1" noChangeArrowheads="1" noChangeShapeType="1" noCrop="1"/>
          </p:cNvPicPr>
          <p:nvPr/>
        </p:nvPicPr>
        <p:blipFill>
          <a:blip r:embed="rId2" cstate="print">
            <a:alphaModFix amt="20000"/>
            <a:grayscl/>
            <a:extLst>
              <a:ext uri="{28A0092B-C50C-407E-A947-70E740481C1C}">
                <a14:useLocalDpi xmlns:a14="http://schemas.microsoft.com/office/drawing/2010/main" val="0"/>
              </a:ext>
            </a:extLst>
          </a:blip>
          <a:stretch>
            <a:fillRect/>
          </a:stretch>
        </p:blipFill>
        <p:spPr>
          <a:xfrm>
            <a:off x="0" y="0"/>
            <a:ext cx="12192000" cy="6162261"/>
          </a:xfrm>
          <a:prstGeom prst="rect">
            <a:avLst/>
          </a:prstGeom>
        </p:spPr>
      </p:pic>
      <p:sp>
        <p:nvSpPr>
          <p:cNvPr id="11" name="TextBox 10">
            <a:extLst>
              <a:ext uri="{FF2B5EF4-FFF2-40B4-BE49-F238E27FC236}">
                <a16:creationId xmlns:a16="http://schemas.microsoft.com/office/drawing/2014/main" id="{E67CC905-E49E-CFB0-B801-CB4193D93FFD}"/>
              </a:ext>
            </a:extLst>
          </p:cNvPr>
          <p:cNvSpPr txBox="1"/>
          <p:nvPr/>
        </p:nvSpPr>
        <p:spPr>
          <a:xfrm>
            <a:off x="729557" y="826051"/>
            <a:ext cx="3526523" cy="4510158"/>
          </a:xfrm>
          <a:prstGeom prst="rect">
            <a:avLst/>
          </a:prstGeom>
        </p:spPr>
        <p:txBody>
          <a:bodyPr vert="horz" lIns="91440" tIns="45720" rIns="91440" bIns="45720" rtlCol="0" anchor="t">
            <a:normAutofit fontScale="92500" lnSpcReduction="10000"/>
          </a:bodyPr>
          <a:lstStyle/>
          <a:p>
            <a:pPr indent="-228600" defTabSz="914400">
              <a:lnSpc>
                <a:spcPct val="120000"/>
              </a:lnSpc>
              <a:spcBef>
                <a:spcPct val="0"/>
              </a:spcBef>
              <a:spcAft>
                <a:spcPts val="600"/>
              </a:spcAft>
              <a:buClr>
                <a:schemeClr val="accent1"/>
              </a:buClr>
              <a:buSzPct val="100000"/>
              <a:buFont typeface="Arial" panose="020B0604020202020204" pitchFamily="34" charset="0"/>
              <a:buChar char="•"/>
            </a:pPr>
            <a:r>
              <a:rPr lang="en-US" cap="all" dirty="0"/>
              <a:t>The results of the hypothesis are based on the P value ( 2.46792E-54 ).  There is statistical significance in the value of home sales with Concrete and poured concrete slab foundations. We can reject the null hypothesis</a:t>
            </a:r>
          </a:p>
          <a:p>
            <a:pPr indent="-228600" algn="ctr" defTabSz="914400">
              <a:lnSpc>
                <a:spcPct val="120000"/>
              </a:lnSpc>
              <a:spcBef>
                <a:spcPct val="0"/>
              </a:spcBef>
              <a:spcAft>
                <a:spcPts val="600"/>
              </a:spcAft>
              <a:buClr>
                <a:schemeClr val="accent1"/>
              </a:buClr>
              <a:buSzPct val="100000"/>
              <a:buFont typeface="Arial" panose="020B0604020202020204" pitchFamily="34" charset="0"/>
              <a:buChar char="•"/>
            </a:pPr>
            <a:endParaRPr lang="en-US" cap="all" dirty="0"/>
          </a:p>
          <a:p>
            <a:pPr indent="-228600" defTabSz="914400">
              <a:lnSpc>
                <a:spcPct val="120000"/>
              </a:lnSpc>
              <a:spcBef>
                <a:spcPct val="0"/>
              </a:spcBef>
              <a:spcAft>
                <a:spcPts val="600"/>
              </a:spcAft>
              <a:buClr>
                <a:schemeClr val="accent1"/>
              </a:buClr>
              <a:buSzPct val="100000"/>
              <a:buFont typeface="Arial" panose="020B0604020202020204" pitchFamily="34" charset="0"/>
              <a:buChar char="•"/>
            </a:pPr>
            <a:r>
              <a:rPr lang="en-US" cap="all" dirty="0"/>
              <a:t>My recommendation is to mark these homes at a higher value than those with other foundation types. </a:t>
            </a:r>
          </a:p>
        </p:txBody>
      </p:sp>
      <p:grpSp>
        <p:nvGrpSpPr>
          <p:cNvPr id="50" name="Group 49">
            <a:extLst>
              <a:ext uri="{FF2B5EF4-FFF2-40B4-BE49-F238E27FC236}">
                <a16:creationId xmlns:a16="http://schemas.microsoft.com/office/drawing/2014/main" id="{52EE9E57-6761-41DA-9027-1C974C7A2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51" name="Rectangle 50">
              <a:extLst>
                <a:ext uri="{FF2B5EF4-FFF2-40B4-BE49-F238E27FC236}">
                  <a16:creationId xmlns:a16="http://schemas.microsoft.com/office/drawing/2014/main" id="{9A259651-E3A2-4994-9C7E-F9C996FEE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C10BF1-7660-4980-8A86-050AC1679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0B3E85F7-A121-4BE2-94EF-7251990E2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682" y="988222"/>
            <a:ext cx="5134327" cy="412614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4B0ECEB-4AD3-BEFA-20F0-90826C3DF26D}"/>
              </a:ext>
            </a:extLst>
          </p:cNvPr>
          <p:cNvPicPr>
            <a:picLocks noChangeAspect="1"/>
          </p:cNvPicPr>
          <p:nvPr/>
        </p:nvPicPr>
        <p:blipFill>
          <a:blip r:embed="rId4"/>
          <a:stretch>
            <a:fillRect/>
          </a:stretch>
        </p:blipFill>
        <p:spPr>
          <a:xfrm>
            <a:off x="6096001" y="1295401"/>
            <a:ext cx="4857750" cy="3705224"/>
          </a:xfrm>
          <a:prstGeom prst="rect">
            <a:avLst/>
          </a:prstGeom>
        </p:spPr>
      </p:pic>
    </p:spTree>
    <p:extLst>
      <p:ext uri="{BB962C8B-B14F-4D97-AF65-F5344CB8AC3E}">
        <p14:creationId xmlns:p14="http://schemas.microsoft.com/office/powerpoint/2010/main" val="2875350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Upper part exterior of modern house">
            <a:extLst>
              <a:ext uri="{FF2B5EF4-FFF2-40B4-BE49-F238E27FC236}">
                <a16:creationId xmlns:a16="http://schemas.microsoft.com/office/drawing/2014/main" id="{E5E4378D-7B01-943A-F9DC-531144C9FDDA}"/>
              </a:ext>
            </a:extLst>
          </p:cNvPr>
          <p:cNvPicPr>
            <a:picLocks noChangeAspect="1"/>
          </p:cNvPicPr>
          <p:nvPr/>
        </p:nvPicPr>
        <p:blipFill rotWithShape="1">
          <a:blip r:embed="rId2">
            <a:alphaModFix amt="50000"/>
            <a:grayscl/>
          </a:blip>
          <a:srcRect t="15728" r="-1" b="-1"/>
          <a:stretch/>
        </p:blipFill>
        <p:spPr>
          <a:xfrm>
            <a:off x="305" y="10"/>
            <a:ext cx="12191695" cy="6857990"/>
          </a:xfrm>
          <a:prstGeom prst="rect">
            <a:avLst/>
          </a:prstGeom>
          <a:noFill/>
        </p:spPr>
      </p:pic>
      <p:sp>
        <p:nvSpPr>
          <p:cNvPr id="16" name="Title 1">
            <a:extLst>
              <a:ext uri="{FF2B5EF4-FFF2-40B4-BE49-F238E27FC236}">
                <a16:creationId xmlns:a16="http://schemas.microsoft.com/office/drawing/2014/main" id="{789AB4A6-63E1-4A8F-AEA3-70E04AC0EBC4}"/>
              </a:ext>
            </a:extLst>
          </p:cNvPr>
          <p:cNvSpPr>
            <a:spLocks noGrp="1"/>
          </p:cNvSpPr>
          <p:nvPr>
            <p:ph type="ctrTitle"/>
          </p:nvPr>
        </p:nvSpPr>
        <p:spPr>
          <a:xfrm>
            <a:off x="4976636" y="992221"/>
            <a:ext cx="6247308" cy="4873558"/>
          </a:xfrm>
        </p:spPr>
        <p:txBody>
          <a:bodyPr vert="horz" lIns="91440" tIns="45720" rIns="91440" bIns="0" rtlCol="0" anchor="ctr">
            <a:normAutofit/>
          </a:bodyPr>
          <a:lstStyle/>
          <a:p>
            <a:r>
              <a:rPr lang="en-US" sz="4800"/>
              <a:t> A Statistical Analysis of Ames, Iowa Home Sales</a:t>
            </a:r>
          </a:p>
        </p:txBody>
      </p:sp>
      <p:sp>
        <p:nvSpPr>
          <p:cNvPr id="18"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968056" y="996610"/>
            <a:ext cx="3363901" cy="4864780"/>
          </a:xfrm>
        </p:spPr>
        <p:txBody>
          <a:bodyPr vert="horz" lIns="91440" tIns="91440" rIns="91440" bIns="91440" rtlCol="0" anchor="ctr">
            <a:normAutofit/>
          </a:bodyPr>
          <a:lstStyle/>
          <a:p>
            <a:pPr algn="r"/>
            <a:r>
              <a:rPr lang="en-US" sz="2000"/>
              <a:t>Presented by Alexandra Watson</a:t>
            </a:r>
          </a:p>
          <a:p>
            <a:pPr algn="r"/>
            <a:endParaRPr lang="en-US" sz="2000"/>
          </a:p>
        </p:txBody>
      </p:sp>
      <p:cxnSp>
        <p:nvCxnSpPr>
          <p:cNvPr id="66" name="Straight Connector 65">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117A64-53EA-7A05-7248-53C6CF452B20}"/>
              </a:ext>
            </a:extLst>
          </p:cNvPr>
          <p:cNvSpPr txBox="1"/>
          <p:nvPr/>
        </p:nvSpPr>
        <p:spPr>
          <a:xfrm>
            <a:off x="5126743" y="5225628"/>
            <a:ext cx="6247307" cy="907941"/>
          </a:xfrm>
          <a:prstGeom prst="rect">
            <a:avLst/>
          </a:prstGeom>
          <a:noFill/>
        </p:spPr>
        <p:txBody>
          <a:bodyPr wrap="square" rtlCol="0">
            <a:spAutoFit/>
          </a:bodyPr>
          <a:lstStyle/>
          <a:p>
            <a:pPr>
              <a:spcAft>
                <a:spcPts val="600"/>
              </a:spcAft>
            </a:pPr>
            <a:r>
              <a:rPr lang="en-US" sz="2400" dirty="0"/>
              <a:t>Thank you..</a:t>
            </a:r>
          </a:p>
          <a:p>
            <a:pPr>
              <a:spcAft>
                <a:spcPts val="600"/>
              </a:spcAft>
            </a:pPr>
            <a:endParaRPr lang="en-US" sz="2400" dirty="0"/>
          </a:p>
        </p:txBody>
      </p:sp>
    </p:spTree>
    <p:extLst>
      <p:ext uri="{BB962C8B-B14F-4D97-AF65-F5344CB8AC3E}">
        <p14:creationId xmlns:p14="http://schemas.microsoft.com/office/powerpoint/2010/main" val="6559766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400"/>
                                        <p:tgtEl>
                                          <p:spTgt spid="18">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6"/>
                                        </p:tgtEl>
                                        <p:attrNameLst>
                                          <p:attrName>style.visibility</p:attrName>
                                        </p:attrNameLst>
                                      </p:cBhvr>
                                      <p:to>
                                        <p:strVal val="visible"/>
                                      </p:to>
                                    </p:set>
                                    <p:animEffect transition="in" filter="fade">
                                      <p:cBhvr>
                                        <p:cTn id="10"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 midsection of a person holding a miniature house">
            <a:extLst>
              <a:ext uri="{FF2B5EF4-FFF2-40B4-BE49-F238E27FC236}">
                <a16:creationId xmlns:a16="http://schemas.microsoft.com/office/drawing/2014/main" id="{5A4DBEF7-6246-0C3F-D88E-C9CF9B7E08DA}"/>
              </a:ext>
            </a:extLst>
          </p:cNvPr>
          <p:cNvPicPr>
            <a:picLocks noChangeAspect="1"/>
          </p:cNvPicPr>
          <p:nvPr/>
        </p:nvPicPr>
        <p:blipFill rotWithShape="1">
          <a:blip r:embed="rId2">
            <a:alphaModFix amt="50000"/>
            <a:grayscl/>
          </a:blip>
          <a:srcRect t="9382" r="-1" b="1329"/>
          <a:stretch/>
        </p:blipFill>
        <p:spPr>
          <a:xfrm>
            <a:off x="305" y="10"/>
            <a:ext cx="12191695" cy="6857990"/>
          </a:xfrm>
          <a:prstGeom prst="rect">
            <a:avLst/>
          </a:prstGeom>
        </p:spPr>
      </p:pic>
      <p:sp>
        <p:nvSpPr>
          <p:cNvPr id="8"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2"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359CA6D-EBEF-E7DF-F7A4-4550FAF8B801}"/>
              </a:ext>
            </a:extLst>
          </p:cNvPr>
          <p:cNvSpPr>
            <a:spLocks noGrp="1"/>
          </p:cNvSpPr>
          <p:nvPr>
            <p:ph type="title"/>
          </p:nvPr>
        </p:nvSpPr>
        <p:spPr>
          <a:xfrm>
            <a:off x="1130271" y="1193800"/>
            <a:ext cx="3193050" cy="4699000"/>
          </a:xfrm>
        </p:spPr>
        <p:txBody>
          <a:bodyPr anchor="ctr">
            <a:normAutofit/>
          </a:bodyPr>
          <a:lstStyle/>
          <a:p>
            <a:r>
              <a:rPr lang="en-US" dirty="0"/>
              <a:t>Project Goal…</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9A09BF-3ED3-D1F5-CDCA-2CAAADDD5DF7}"/>
              </a:ext>
            </a:extLst>
          </p:cNvPr>
          <p:cNvSpPr>
            <a:spLocks noGrp="1"/>
          </p:cNvSpPr>
          <p:nvPr>
            <p:ph idx="1"/>
          </p:nvPr>
        </p:nvSpPr>
        <p:spPr>
          <a:xfrm>
            <a:off x="4976636" y="1193800"/>
            <a:ext cx="6085091" cy="4699000"/>
          </a:xfrm>
        </p:spPr>
        <p:txBody>
          <a:bodyPr anchor="ctr">
            <a:normAutofit/>
          </a:bodyPr>
          <a:lstStyle/>
          <a:p>
            <a:r>
              <a:rPr lang="en-US" dirty="0"/>
              <a:t>What factors drive home sales? Do the materials used to fabricate a home in Ames Iowa affect the sale price?</a:t>
            </a:r>
          </a:p>
          <a:p>
            <a:r>
              <a:rPr lang="en-US" dirty="0"/>
              <a:t>Such as Brick face exteriors?</a:t>
            </a:r>
          </a:p>
          <a:p>
            <a:r>
              <a:rPr lang="en-US" dirty="0"/>
              <a:t>Such as concrete and concrete slab foundations?</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85031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w angle view of a building">
            <a:extLst>
              <a:ext uri="{FF2B5EF4-FFF2-40B4-BE49-F238E27FC236}">
                <a16:creationId xmlns:a16="http://schemas.microsoft.com/office/drawing/2014/main" id="{C970A5E7-6457-ADEC-6992-CAA9ABCEDF92}"/>
              </a:ext>
            </a:extLst>
          </p:cNvPr>
          <p:cNvPicPr>
            <a:picLocks noChangeAspect="1"/>
          </p:cNvPicPr>
          <p:nvPr/>
        </p:nvPicPr>
        <p:blipFill rotWithShape="1">
          <a:blip r:embed="rId2" cstate="print">
            <a:alphaModFix amt="50000"/>
            <a:grayscl/>
            <a:extLst>
              <a:ext uri="{28A0092B-C50C-407E-A947-70E740481C1C}">
                <a14:useLocalDpi xmlns:a14="http://schemas.microsoft.com/office/drawing/2010/main" val="0"/>
              </a:ext>
            </a:extLst>
          </a:blip>
          <a:srcRect r="3"/>
          <a:stretch/>
        </p:blipFill>
        <p:spPr>
          <a:xfrm>
            <a:off x="0" y="0"/>
            <a:ext cx="12192000" cy="6858000"/>
          </a:xfrm>
          <a:prstGeom prst="rect">
            <a:avLst/>
          </a:prstGeom>
        </p:spPr>
      </p:pic>
      <p:sp>
        <p:nvSpPr>
          <p:cNvPr id="17"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9"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1" name="Rectangle 20">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A10E82F-DFEE-CA27-2D2B-750D8324B6A2}"/>
              </a:ext>
            </a:extLst>
          </p:cNvPr>
          <p:cNvSpPr>
            <a:spLocks noGrp="1"/>
          </p:cNvSpPr>
          <p:nvPr>
            <p:ph type="title"/>
          </p:nvPr>
        </p:nvSpPr>
        <p:spPr>
          <a:xfrm>
            <a:off x="1130271" y="1193800"/>
            <a:ext cx="3193050" cy="4699000"/>
          </a:xfrm>
        </p:spPr>
        <p:txBody>
          <a:bodyPr anchor="ctr">
            <a:normAutofit/>
          </a:bodyPr>
          <a:lstStyle/>
          <a:p>
            <a:r>
              <a:rPr lang="en-US" dirty="0"/>
              <a:t>Hypotheses 1</a:t>
            </a:r>
          </a:p>
        </p:txBody>
      </p:sp>
      <p:cxnSp>
        <p:nvCxnSpPr>
          <p:cNvPr id="23" name="Straight Connector 22">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8C2E4F-ED9B-AEA4-8E79-0263DA8692EB}"/>
              </a:ext>
            </a:extLst>
          </p:cNvPr>
          <p:cNvSpPr>
            <a:spLocks noGrp="1"/>
          </p:cNvSpPr>
          <p:nvPr>
            <p:ph idx="1"/>
          </p:nvPr>
        </p:nvSpPr>
        <p:spPr>
          <a:xfrm>
            <a:off x="4976636" y="1193800"/>
            <a:ext cx="6085091" cy="4699000"/>
          </a:xfrm>
        </p:spPr>
        <p:txBody>
          <a:bodyPr anchor="ctr">
            <a:normAutofit/>
          </a:bodyPr>
          <a:lstStyle/>
          <a:p>
            <a:r>
              <a:rPr lang="en-US" dirty="0"/>
              <a:t>NULL Hypothesis 1 </a:t>
            </a:r>
            <a:r>
              <a:rPr lang="en-US" dirty="0">
                <a:cs typeface="Calibri"/>
              </a:rPr>
              <a:t>(H</a:t>
            </a:r>
            <a:r>
              <a:rPr lang="en-US" baseline="-25000" dirty="0">
                <a:cs typeface="Calibri"/>
              </a:rPr>
              <a:t>0</a:t>
            </a:r>
            <a:r>
              <a:rPr lang="en-US" dirty="0">
                <a:cs typeface="Calibri"/>
              </a:rPr>
              <a:t>):  A home with a brick face exterior does not increase or decrease a home's value compared to other materials used for the exterior in Ames, Iowa.</a:t>
            </a:r>
          </a:p>
          <a:p>
            <a:r>
              <a:rPr lang="en-US" dirty="0">
                <a:latin typeface="+mj-lt"/>
                <a:cs typeface="Calibri"/>
              </a:rPr>
              <a:t>Alternate Hypothesis 1 </a:t>
            </a:r>
            <a:r>
              <a:rPr lang="en-US" dirty="0">
                <a:ea typeface="+mn-lt"/>
                <a:cs typeface="+mn-lt"/>
              </a:rPr>
              <a:t>(H</a:t>
            </a:r>
            <a:r>
              <a:rPr lang="en-US" baseline="-25000" dirty="0">
                <a:ea typeface="+mn-lt"/>
                <a:cs typeface="+mn-lt"/>
              </a:rPr>
              <a:t>a</a:t>
            </a:r>
            <a:r>
              <a:rPr lang="en-US" dirty="0">
                <a:ea typeface="+mn-lt"/>
                <a:cs typeface="+mn-lt"/>
              </a:rPr>
              <a:t>):  </a:t>
            </a:r>
            <a:r>
              <a:rPr lang="en-US" dirty="0">
                <a:cs typeface="Calibri"/>
              </a:rPr>
              <a:t>Houses with a brick-face exterior do affect the home’s value more than homes without a brick-faced exterior in Ames, Iowa. </a:t>
            </a:r>
          </a:p>
          <a:p>
            <a:endParaRPr lang="en-US" dirty="0">
              <a:ea typeface="+mn-lt"/>
              <a:cs typeface="+mn-lt"/>
            </a:endParaRPr>
          </a:p>
          <a:p>
            <a:endParaRPr lang="en-US" dirty="0">
              <a:latin typeface="+mj-lt"/>
            </a:endParaRPr>
          </a:p>
        </p:txBody>
      </p:sp>
      <p:sp>
        <p:nvSpPr>
          <p:cNvPr id="25"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24329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7">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close-up of a building&#10;&#10;Description automatically generated with low confidence">
            <a:extLst>
              <a:ext uri="{FF2B5EF4-FFF2-40B4-BE49-F238E27FC236}">
                <a16:creationId xmlns:a16="http://schemas.microsoft.com/office/drawing/2014/main" id="{BC6FE1B7-BB94-49A9-D1B1-6672613161FC}"/>
              </a:ext>
            </a:extLst>
          </p:cNvPr>
          <p:cNvPicPr>
            <a:picLocks noChangeAspect="1"/>
          </p:cNvPicPr>
          <p:nvPr/>
        </p:nvPicPr>
        <p:blipFill rotWithShape="1">
          <a:blip r:embed="rId2" cstate="print">
            <a:alphaModFix amt="50000"/>
            <a:grayscl/>
            <a:extLst>
              <a:ext uri="{28A0092B-C50C-407E-A947-70E740481C1C}">
                <a14:useLocalDpi xmlns:a14="http://schemas.microsoft.com/office/drawing/2010/main" val="0"/>
              </a:ext>
            </a:extLst>
          </a:blip>
          <a:srcRect t="7864" r="-1" b="7863"/>
          <a:stretch/>
        </p:blipFill>
        <p:spPr>
          <a:xfrm>
            <a:off x="305" y="10"/>
            <a:ext cx="12191695" cy="6857990"/>
          </a:xfrm>
          <a:prstGeom prst="rect">
            <a:avLst/>
          </a:prstGeom>
        </p:spPr>
      </p:pic>
      <p:sp>
        <p:nvSpPr>
          <p:cNvPr id="30"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2"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4" name="Rectangle 33">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422F2E8-A370-901A-03BC-F9D2540DD94A}"/>
              </a:ext>
            </a:extLst>
          </p:cNvPr>
          <p:cNvSpPr>
            <a:spLocks noGrp="1"/>
          </p:cNvSpPr>
          <p:nvPr>
            <p:ph type="title"/>
          </p:nvPr>
        </p:nvSpPr>
        <p:spPr>
          <a:xfrm>
            <a:off x="1130271" y="1193800"/>
            <a:ext cx="3193050" cy="4699000"/>
          </a:xfrm>
        </p:spPr>
        <p:txBody>
          <a:bodyPr anchor="ctr">
            <a:normAutofit/>
          </a:bodyPr>
          <a:lstStyle/>
          <a:p>
            <a:r>
              <a:rPr lang="en-US" dirty="0"/>
              <a:t>Hypotheses 2</a:t>
            </a:r>
          </a:p>
        </p:txBody>
      </p:sp>
      <p:cxnSp>
        <p:nvCxnSpPr>
          <p:cNvPr id="36" name="Straight Connector 35">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D2A6ED-6085-6B6D-4EB9-76C240419952}"/>
              </a:ext>
            </a:extLst>
          </p:cNvPr>
          <p:cNvSpPr>
            <a:spLocks noGrp="1"/>
          </p:cNvSpPr>
          <p:nvPr>
            <p:ph idx="1"/>
          </p:nvPr>
        </p:nvSpPr>
        <p:spPr>
          <a:xfrm>
            <a:off x="4976636" y="1193800"/>
            <a:ext cx="6085091" cy="4699000"/>
          </a:xfrm>
        </p:spPr>
        <p:txBody>
          <a:bodyPr anchor="ctr">
            <a:normAutofit/>
          </a:bodyPr>
          <a:lstStyle/>
          <a:p>
            <a:r>
              <a:rPr lang="en-US" dirty="0"/>
              <a:t>NULL Hypothesis 2 </a:t>
            </a:r>
            <a:r>
              <a:rPr lang="en-US" dirty="0">
                <a:cs typeface="Calibri"/>
              </a:rPr>
              <a:t>(H</a:t>
            </a:r>
            <a:r>
              <a:rPr lang="en-US" baseline="-25000" dirty="0">
                <a:cs typeface="Calibri"/>
              </a:rPr>
              <a:t>0</a:t>
            </a:r>
            <a:r>
              <a:rPr lang="en-US" dirty="0">
                <a:cs typeface="Calibri"/>
              </a:rPr>
              <a:t>): A concrete or concrete slab as a home’s foundation does not affect the home’s value in Ames Iowa. </a:t>
            </a:r>
          </a:p>
          <a:p>
            <a:r>
              <a:rPr lang="en-US" dirty="0">
                <a:latin typeface="+mj-lt"/>
                <a:cs typeface="Calibri"/>
              </a:rPr>
              <a:t>Alternate Hypothesis 2 </a:t>
            </a:r>
            <a:r>
              <a:rPr lang="en-US" dirty="0">
                <a:ea typeface="+mn-lt"/>
                <a:cs typeface="+mn-lt"/>
              </a:rPr>
              <a:t>(H</a:t>
            </a:r>
            <a:r>
              <a:rPr lang="en-US" baseline="-25000" dirty="0">
                <a:ea typeface="+mn-lt"/>
                <a:cs typeface="+mn-lt"/>
              </a:rPr>
              <a:t>a</a:t>
            </a:r>
            <a:r>
              <a:rPr lang="en-US" dirty="0">
                <a:ea typeface="+mn-lt"/>
                <a:cs typeface="+mn-lt"/>
              </a:rPr>
              <a:t>):  Concrete or concrete slab foundations influence the value of a home compared to other foundation types in Ames, Iowa. </a:t>
            </a:r>
            <a:endParaRPr lang="en-US" dirty="0"/>
          </a:p>
        </p:txBody>
      </p:sp>
      <p:sp>
        <p:nvSpPr>
          <p:cNvPr id="38"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09007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E5B5C6C-0A47-4C9C-A07E-9601110A8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8AD6542-0672-4B6E-9828-E9DFD316E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FFDC868-C7F6-4375-F079-2D23E4AD819A}"/>
              </a:ext>
            </a:extLst>
          </p:cNvPr>
          <p:cNvSpPr>
            <a:spLocks noGrp="1"/>
          </p:cNvSpPr>
          <p:nvPr>
            <p:ph type="title"/>
          </p:nvPr>
        </p:nvSpPr>
        <p:spPr>
          <a:xfrm>
            <a:off x="1451581" y="5008500"/>
            <a:ext cx="9603272" cy="960755"/>
          </a:xfrm>
        </p:spPr>
        <p:txBody>
          <a:bodyPr anchor="t">
            <a:normAutofit/>
          </a:bodyPr>
          <a:lstStyle/>
          <a:p>
            <a:r>
              <a:rPr lang="en-US" dirty="0"/>
              <a:t>The process</a:t>
            </a:r>
          </a:p>
        </p:txBody>
      </p:sp>
      <p:cxnSp>
        <p:nvCxnSpPr>
          <p:cNvPr id="35" name="Straight Connector 34">
            <a:extLst>
              <a:ext uri="{FF2B5EF4-FFF2-40B4-BE49-F238E27FC236}">
                <a16:creationId xmlns:a16="http://schemas.microsoft.com/office/drawing/2014/main" id="{CD746FE0-417F-4D9D-A260-9183601D36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826256"/>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A3DB65D6-29B2-47F4-B234-955B03D352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884AAC87-AAED-4B52-B079-98FCC9DDB3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graphicFrame>
        <p:nvGraphicFramePr>
          <p:cNvPr id="5" name="Content Placeholder 2">
            <a:extLst>
              <a:ext uri="{FF2B5EF4-FFF2-40B4-BE49-F238E27FC236}">
                <a16:creationId xmlns:a16="http://schemas.microsoft.com/office/drawing/2014/main" id="{3503023A-3C8F-D0E8-DE94-F7A105435B02}"/>
              </a:ext>
            </a:extLst>
          </p:cNvPr>
          <p:cNvGraphicFramePr>
            <a:graphicFrameLocks noGrp="1"/>
          </p:cNvGraphicFramePr>
          <p:nvPr>
            <p:ph idx="1"/>
            <p:extLst>
              <p:ext uri="{D42A27DB-BD31-4B8C-83A1-F6EECF244321}">
                <p14:modId xmlns:p14="http://schemas.microsoft.com/office/powerpoint/2010/main" val="2556863338"/>
              </p:ext>
            </p:extLst>
          </p:nvPr>
        </p:nvGraphicFramePr>
        <p:xfrm>
          <a:off x="1450975" y="933450"/>
          <a:ext cx="9604375" cy="3449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470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1" name="Content Placeholder 10" descr="A close up of a brick wall">
            <a:extLst>
              <a:ext uri="{FF2B5EF4-FFF2-40B4-BE49-F238E27FC236}">
                <a16:creationId xmlns:a16="http://schemas.microsoft.com/office/drawing/2014/main" id="{7E62A68B-BA44-FCD2-EA51-CF9FB0CA1841}"/>
              </a:ext>
            </a:extLst>
          </p:cNvPr>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148" r="-1" b="8263"/>
          <a:stretch/>
        </p:blipFill>
        <p:spPr>
          <a:xfrm>
            <a:off x="0" y="0"/>
            <a:ext cx="12192000" cy="6145427"/>
          </a:xfrm>
          <a:prstGeom prst="rect">
            <a:avLst/>
          </a:prstGeom>
        </p:spPr>
      </p:pic>
      <p:sp>
        <p:nvSpPr>
          <p:cNvPr id="2" name="Title 1">
            <a:extLst>
              <a:ext uri="{FF2B5EF4-FFF2-40B4-BE49-F238E27FC236}">
                <a16:creationId xmlns:a16="http://schemas.microsoft.com/office/drawing/2014/main" id="{959FE9E5-9474-983E-EC70-B1C4537959D3}"/>
              </a:ext>
            </a:extLst>
          </p:cNvPr>
          <p:cNvSpPr>
            <a:spLocks noGrp="1"/>
          </p:cNvSpPr>
          <p:nvPr>
            <p:ph type="title"/>
          </p:nvPr>
        </p:nvSpPr>
        <p:spPr>
          <a:xfrm>
            <a:off x="660672" y="804520"/>
            <a:ext cx="2827018" cy="1049235"/>
          </a:xfrm>
        </p:spPr>
        <p:txBody>
          <a:bodyPr>
            <a:normAutofit fontScale="90000"/>
          </a:bodyPr>
          <a:lstStyle/>
          <a:p>
            <a:r>
              <a:rPr lang="en-US" dirty="0"/>
              <a:t>Analysis of Brick face exteriors </a:t>
            </a:r>
          </a:p>
        </p:txBody>
      </p:sp>
      <p:sp>
        <p:nvSpPr>
          <p:cNvPr id="33" name="Content Placeholder 32">
            <a:extLst>
              <a:ext uri="{FF2B5EF4-FFF2-40B4-BE49-F238E27FC236}">
                <a16:creationId xmlns:a16="http://schemas.microsoft.com/office/drawing/2014/main" id="{7FC15C38-9CDB-3482-BC19-6277E2B3A65A}"/>
              </a:ext>
            </a:extLst>
          </p:cNvPr>
          <p:cNvSpPr>
            <a:spLocks noGrp="1"/>
          </p:cNvSpPr>
          <p:nvPr>
            <p:ph idx="1"/>
          </p:nvPr>
        </p:nvSpPr>
        <p:spPr>
          <a:xfrm>
            <a:off x="660845" y="2015732"/>
            <a:ext cx="2824108" cy="3287567"/>
          </a:xfrm>
        </p:spPr>
        <p:txBody>
          <a:bodyPr>
            <a:normAutofit/>
          </a:bodyPr>
          <a:lstStyle/>
          <a:p>
            <a:r>
              <a:rPr lang="en-US" u="sng" dirty="0"/>
              <a:t>Conclusion: </a:t>
            </a:r>
            <a:r>
              <a:rPr lang="en-US" sz="1600" dirty="0"/>
              <a:t>The null hypothesis is rejected.  There is a significant difference between brick-faced exterior homes’ value and non-brick-faced homes’ sale prices. </a:t>
            </a:r>
          </a:p>
        </p:txBody>
      </p:sp>
      <p:grpSp>
        <p:nvGrpSpPr>
          <p:cNvPr id="36" name="Group 35">
            <a:extLst>
              <a:ext uri="{FF2B5EF4-FFF2-40B4-BE49-F238E27FC236}">
                <a16:creationId xmlns:a16="http://schemas.microsoft.com/office/drawing/2014/main" id="{C7B55AAA-343A-4759-9587-94089CA77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0677" y="482171"/>
            <a:ext cx="7581245" cy="5149101"/>
            <a:chOff x="3970677" y="482171"/>
            <a:chExt cx="7581245" cy="5149101"/>
          </a:xfrm>
        </p:grpSpPr>
        <p:sp>
          <p:nvSpPr>
            <p:cNvPr id="37" name="Rectangle 36">
              <a:extLst>
                <a:ext uri="{FF2B5EF4-FFF2-40B4-BE49-F238E27FC236}">
                  <a16:creationId xmlns:a16="http://schemas.microsoft.com/office/drawing/2014/main" id="{31D9F9BC-13C8-4A31-85E3-E8807BE7B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0677" y="482171"/>
              <a:ext cx="7581245" cy="5149101"/>
            </a:xfrm>
            <a:prstGeom prst="rect">
              <a:avLst/>
            </a:prstGeom>
            <a:blipFill dpi="0" rotWithShape="1">
              <a:blip r:embed="rId4">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386906-7DEA-4CBD-87DA-9EE41F56B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0717" y="812507"/>
              <a:ext cx="695001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C14FD159-D241-4057-8232-E00B8B1DF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871" y="977099"/>
            <a:ext cx="6613984" cy="413620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1575CA54-D922-0FCA-922C-A2B261163555}"/>
              </a:ext>
            </a:extLst>
          </p:cNvPr>
          <p:cNvPicPr>
            <a:picLocks noChangeAspect="1"/>
          </p:cNvPicPr>
          <p:nvPr/>
        </p:nvPicPr>
        <p:blipFill>
          <a:blip r:embed="rId5"/>
          <a:stretch>
            <a:fillRect/>
          </a:stretch>
        </p:blipFill>
        <p:spPr>
          <a:xfrm>
            <a:off x="8315346" y="1016972"/>
            <a:ext cx="2934423" cy="2822187"/>
          </a:xfrm>
          <a:prstGeom prst="rect">
            <a:avLst/>
          </a:prstGeom>
        </p:spPr>
      </p:pic>
      <p:graphicFrame>
        <p:nvGraphicFramePr>
          <p:cNvPr id="17" name="Object 16">
            <a:extLst>
              <a:ext uri="{FF2B5EF4-FFF2-40B4-BE49-F238E27FC236}">
                <a16:creationId xmlns:a16="http://schemas.microsoft.com/office/drawing/2014/main" id="{3C039B5E-9C4C-56E5-B5CB-9BCA210A3191}"/>
              </a:ext>
            </a:extLst>
          </p:cNvPr>
          <p:cNvGraphicFramePr>
            <a:graphicFrameLocks noChangeAspect="1"/>
          </p:cNvGraphicFramePr>
          <p:nvPr>
            <p:extLst>
              <p:ext uri="{D42A27DB-BD31-4B8C-83A1-F6EECF244321}">
                <p14:modId xmlns:p14="http://schemas.microsoft.com/office/powerpoint/2010/main" val="845901846"/>
              </p:ext>
            </p:extLst>
          </p:nvPr>
        </p:nvGraphicFramePr>
        <p:xfrm>
          <a:off x="8427957" y="4004814"/>
          <a:ext cx="2529286" cy="1079771"/>
        </p:xfrm>
        <a:graphic>
          <a:graphicData uri="http://schemas.openxmlformats.org/presentationml/2006/ole">
            <mc:AlternateContent xmlns:mc="http://schemas.openxmlformats.org/markup-compatibility/2006">
              <mc:Choice xmlns:v="urn:schemas-microsoft-com:vml" Requires="v">
                <p:oleObj name="Worksheet" r:id="rId6" imgW="3486193" imgH="1152422" progId="Excel.Sheet.12">
                  <p:embed/>
                </p:oleObj>
              </mc:Choice>
              <mc:Fallback>
                <p:oleObj name="Worksheet" r:id="rId6" imgW="3486193" imgH="1152422" progId="Excel.Sheet.12">
                  <p:embed/>
                  <p:pic>
                    <p:nvPicPr>
                      <p:cNvPr id="17" name="Object 16">
                        <a:extLst>
                          <a:ext uri="{FF2B5EF4-FFF2-40B4-BE49-F238E27FC236}">
                            <a16:creationId xmlns:a16="http://schemas.microsoft.com/office/drawing/2014/main" id="{3C039B5E-9C4C-56E5-B5CB-9BCA210A3191}"/>
                          </a:ext>
                        </a:extLst>
                      </p:cNvPr>
                      <p:cNvPicPr/>
                      <p:nvPr/>
                    </p:nvPicPr>
                    <p:blipFill>
                      <a:blip r:embed="rId7"/>
                      <a:stretch>
                        <a:fillRect/>
                      </a:stretch>
                    </p:blipFill>
                    <p:spPr>
                      <a:xfrm>
                        <a:off x="8427957" y="4004814"/>
                        <a:ext cx="2529286" cy="1079771"/>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18D674B2-836A-4E6A-5CC3-00D091C27349}"/>
              </a:ext>
            </a:extLst>
          </p:cNvPr>
          <p:cNvGraphicFramePr>
            <a:graphicFrameLocks noChangeAspect="1"/>
          </p:cNvGraphicFramePr>
          <p:nvPr>
            <p:extLst>
              <p:ext uri="{D42A27DB-BD31-4B8C-83A1-F6EECF244321}">
                <p14:modId xmlns:p14="http://schemas.microsoft.com/office/powerpoint/2010/main" val="81250358"/>
              </p:ext>
            </p:extLst>
          </p:nvPr>
        </p:nvGraphicFramePr>
        <p:xfrm>
          <a:off x="4455871" y="1057275"/>
          <a:ext cx="3859475" cy="4056029"/>
        </p:xfrm>
        <a:graphic>
          <a:graphicData uri="http://schemas.openxmlformats.org/presentationml/2006/ole">
            <mc:AlternateContent xmlns:mc="http://schemas.openxmlformats.org/markup-compatibility/2006">
              <mc:Choice xmlns:v="urn:schemas-microsoft-com:vml" Requires="v">
                <p:oleObj name="Worksheet" r:id="rId8" imgW="5581664" imgH="3648062" progId="Excel.Sheet.12">
                  <p:embed/>
                </p:oleObj>
              </mc:Choice>
              <mc:Fallback>
                <p:oleObj name="Worksheet" r:id="rId8" imgW="5581664" imgH="3648062" progId="Excel.Sheet.12">
                  <p:embed/>
                  <p:pic>
                    <p:nvPicPr>
                      <p:cNvPr id="3" name="Object 2">
                        <a:extLst>
                          <a:ext uri="{FF2B5EF4-FFF2-40B4-BE49-F238E27FC236}">
                            <a16:creationId xmlns:a16="http://schemas.microsoft.com/office/drawing/2014/main" id="{18D674B2-836A-4E6A-5CC3-00D091C27349}"/>
                          </a:ext>
                        </a:extLst>
                      </p:cNvPr>
                      <p:cNvPicPr/>
                      <p:nvPr/>
                    </p:nvPicPr>
                    <p:blipFill>
                      <a:blip r:embed="rId9"/>
                      <a:stretch>
                        <a:fillRect/>
                      </a:stretch>
                    </p:blipFill>
                    <p:spPr>
                      <a:xfrm>
                        <a:off x="4455871" y="1057275"/>
                        <a:ext cx="3859475" cy="4056029"/>
                      </a:xfrm>
                      <a:prstGeom prst="rect">
                        <a:avLst/>
                      </a:prstGeom>
                    </p:spPr>
                  </p:pic>
                </p:oleObj>
              </mc:Fallback>
            </mc:AlternateContent>
          </a:graphicData>
        </a:graphic>
      </p:graphicFrame>
    </p:spTree>
    <p:extLst>
      <p:ext uri="{BB962C8B-B14F-4D97-AF65-F5344CB8AC3E}">
        <p14:creationId xmlns:p14="http://schemas.microsoft.com/office/powerpoint/2010/main" val="3013493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9" name="Picture 8" descr="A close-up of a sand&#10;&#10;Description automatically generated with low confidence">
            <a:extLst>
              <a:ext uri="{FF2B5EF4-FFF2-40B4-BE49-F238E27FC236}">
                <a16:creationId xmlns:a16="http://schemas.microsoft.com/office/drawing/2014/main" id="{13284078-8EA7-A818-09E7-76100AB3695C}"/>
              </a:ext>
            </a:extLst>
          </p:cNvPr>
          <p:cNvPicPr>
            <a:picLocks noChangeAspect="1"/>
          </p:cNvPicPr>
          <p:nvPr/>
        </p:nvPicPr>
        <p:blipFill>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9811" y="0"/>
            <a:ext cx="12162189" cy="6134100"/>
          </a:xfrm>
          <a:prstGeom prst="rect">
            <a:avLst/>
          </a:prstGeom>
        </p:spPr>
      </p:pic>
      <p:sp>
        <p:nvSpPr>
          <p:cNvPr id="2" name="Title 1">
            <a:extLst>
              <a:ext uri="{FF2B5EF4-FFF2-40B4-BE49-F238E27FC236}">
                <a16:creationId xmlns:a16="http://schemas.microsoft.com/office/drawing/2014/main" id="{959FE9E5-9474-983E-EC70-B1C4537959D3}"/>
              </a:ext>
            </a:extLst>
          </p:cNvPr>
          <p:cNvSpPr>
            <a:spLocks noGrp="1"/>
          </p:cNvSpPr>
          <p:nvPr>
            <p:ph type="title"/>
          </p:nvPr>
        </p:nvSpPr>
        <p:spPr>
          <a:xfrm>
            <a:off x="660672" y="804520"/>
            <a:ext cx="2827018" cy="1049235"/>
          </a:xfrm>
        </p:spPr>
        <p:txBody>
          <a:bodyPr>
            <a:normAutofit fontScale="90000"/>
          </a:bodyPr>
          <a:lstStyle/>
          <a:p>
            <a:r>
              <a:rPr lang="en-US" dirty="0"/>
              <a:t>Analysis of concrete slab foundations </a:t>
            </a:r>
          </a:p>
        </p:txBody>
      </p:sp>
      <p:sp>
        <p:nvSpPr>
          <p:cNvPr id="33" name="Content Placeholder 32">
            <a:extLst>
              <a:ext uri="{FF2B5EF4-FFF2-40B4-BE49-F238E27FC236}">
                <a16:creationId xmlns:a16="http://schemas.microsoft.com/office/drawing/2014/main" id="{7FC15C38-9CDB-3482-BC19-6277E2B3A65A}"/>
              </a:ext>
            </a:extLst>
          </p:cNvPr>
          <p:cNvSpPr>
            <a:spLocks noGrp="1"/>
          </p:cNvSpPr>
          <p:nvPr>
            <p:ph idx="1"/>
          </p:nvPr>
        </p:nvSpPr>
        <p:spPr>
          <a:xfrm>
            <a:off x="663582" y="2501765"/>
            <a:ext cx="2824108" cy="3287567"/>
          </a:xfrm>
        </p:spPr>
        <p:txBody>
          <a:bodyPr>
            <a:normAutofit/>
          </a:bodyPr>
          <a:lstStyle/>
          <a:p>
            <a:r>
              <a:rPr lang="en-US" u="sng" dirty="0"/>
              <a:t>Conclusion: </a:t>
            </a:r>
            <a:r>
              <a:rPr lang="en-US" sz="1600" dirty="0"/>
              <a:t>The null hypothesis is rejected.  There is a significant difference between concrete slab foundation homes’ value and non-concrete slab foundation homes’ sale prices. </a:t>
            </a:r>
          </a:p>
        </p:txBody>
      </p:sp>
      <p:grpSp>
        <p:nvGrpSpPr>
          <p:cNvPr id="36" name="Group 35">
            <a:extLst>
              <a:ext uri="{FF2B5EF4-FFF2-40B4-BE49-F238E27FC236}">
                <a16:creationId xmlns:a16="http://schemas.microsoft.com/office/drawing/2014/main" id="{C7B55AAA-343A-4759-9587-94089CA77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0677" y="482171"/>
            <a:ext cx="7581245" cy="5149101"/>
            <a:chOff x="3970677" y="482171"/>
            <a:chExt cx="7581245" cy="5149101"/>
          </a:xfrm>
        </p:grpSpPr>
        <p:sp>
          <p:nvSpPr>
            <p:cNvPr id="37" name="Rectangle 36">
              <a:extLst>
                <a:ext uri="{FF2B5EF4-FFF2-40B4-BE49-F238E27FC236}">
                  <a16:creationId xmlns:a16="http://schemas.microsoft.com/office/drawing/2014/main" id="{31D9F9BC-13C8-4A31-85E3-E8807BE7B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0677" y="482171"/>
              <a:ext cx="7581245" cy="5149101"/>
            </a:xfrm>
            <a:prstGeom prst="rect">
              <a:avLst/>
            </a:prstGeom>
            <a:blipFill dpi="0" rotWithShape="1">
              <a:blip r:embed="rId4">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386906-7DEA-4CBD-87DA-9EE41F56B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0717" y="812507"/>
              <a:ext cx="695001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C14FD159-D241-4057-8232-E00B8B1DF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871" y="977099"/>
            <a:ext cx="6613984" cy="413620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a:extLst>
              <a:ext uri="{FF2B5EF4-FFF2-40B4-BE49-F238E27FC236}">
                <a16:creationId xmlns:a16="http://schemas.microsoft.com/office/drawing/2014/main" id="{AF8E68F6-EA8E-4161-E9A2-B3B9B297861D}"/>
              </a:ext>
            </a:extLst>
          </p:cNvPr>
          <p:cNvGraphicFramePr>
            <a:graphicFrameLocks noChangeAspect="1"/>
          </p:cNvGraphicFramePr>
          <p:nvPr>
            <p:extLst>
              <p:ext uri="{D42A27DB-BD31-4B8C-83A1-F6EECF244321}">
                <p14:modId xmlns:p14="http://schemas.microsoft.com/office/powerpoint/2010/main" val="188492940"/>
              </p:ext>
            </p:extLst>
          </p:nvPr>
        </p:nvGraphicFramePr>
        <p:xfrm>
          <a:off x="7769349" y="4085659"/>
          <a:ext cx="3324225" cy="962025"/>
        </p:xfrm>
        <a:graphic>
          <a:graphicData uri="http://schemas.openxmlformats.org/presentationml/2006/ole">
            <mc:AlternateContent xmlns:mc="http://schemas.openxmlformats.org/markup-compatibility/2006">
              <mc:Choice xmlns:v="urn:schemas-microsoft-com:vml" Requires="v">
                <p:oleObj name="Worksheet" r:id="rId5" imgW="3324174" imgH="961974" progId="Excel.Sheet.12">
                  <p:embed/>
                </p:oleObj>
              </mc:Choice>
              <mc:Fallback>
                <p:oleObj name="Worksheet" r:id="rId5" imgW="3324174" imgH="961974" progId="Excel.Sheet.12">
                  <p:embed/>
                  <p:pic>
                    <p:nvPicPr>
                      <p:cNvPr id="4" name="Object 3">
                        <a:extLst>
                          <a:ext uri="{FF2B5EF4-FFF2-40B4-BE49-F238E27FC236}">
                            <a16:creationId xmlns:a16="http://schemas.microsoft.com/office/drawing/2014/main" id="{AF8E68F6-EA8E-4161-E9A2-B3B9B297861D}"/>
                          </a:ext>
                        </a:extLst>
                      </p:cNvPr>
                      <p:cNvPicPr/>
                      <p:nvPr/>
                    </p:nvPicPr>
                    <p:blipFill>
                      <a:blip r:embed="rId6"/>
                      <a:stretch>
                        <a:fillRect/>
                      </a:stretch>
                    </p:blipFill>
                    <p:spPr>
                      <a:xfrm>
                        <a:off x="7769349" y="4085659"/>
                        <a:ext cx="3324225" cy="96202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5A1BF8DA-D869-5F1D-9802-F251CA91F7DC}"/>
              </a:ext>
            </a:extLst>
          </p:cNvPr>
          <p:cNvGraphicFramePr>
            <a:graphicFrameLocks noChangeAspect="1"/>
          </p:cNvGraphicFramePr>
          <p:nvPr>
            <p:extLst>
              <p:ext uri="{D42A27DB-BD31-4B8C-83A1-F6EECF244321}">
                <p14:modId xmlns:p14="http://schemas.microsoft.com/office/powerpoint/2010/main" val="3101720630"/>
              </p:ext>
            </p:extLst>
          </p:nvPr>
        </p:nvGraphicFramePr>
        <p:xfrm>
          <a:off x="4455871" y="984625"/>
          <a:ext cx="3313478" cy="4024722"/>
        </p:xfrm>
        <a:graphic>
          <a:graphicData uri="http://schemas.openxmlformats.org/presentationml/2006/ole">
            <mc:AlternateContent xmlns:mc="http://schemas.openxmlformats.org/markup-compatibility/2006">
              <mc:Choice xmlns:v="urn:schemas-microsoft-com:vml" Requires="v">
                <p:oleObj name="Worksheet" r:id="rId7" imgW="5581664" imgH="3648062" progId="Excel.Sheet.12">
                  <p:embed/>
                </p:oleObj>
              </mc:Choice>
              <mc:Fallback>
                <p:oleObj name="Worksheet" r:id="rId7" imgW="5581664" imgH="3648062" progId="Excel.Sheet.12">
                  <p:embed/>
                  <p:pic>
                    <p:nvPicPr>
                      <p:cNvPr id="12" name="Object 11">
                        <a:extLst>
                          <a:ext uri="{FF2B5EF4-FFF2-40B4-BE49-F238E27FC236}">
                            <a16:creationId xmlns:a16="http://schemas.microsoft.com/office/drawing/2014/main" id="{5A1BF8DA-D869-5F1D-9802-F251CA91F7DC}"/>
                          </a:ext>
                        </a:extLst>
                      </p:cNvPr>
                      <p:cNvPicPr/>
                      <p:nvPr/>
                    </p:nvPicPr>
                    <p:blipFill>
                      <a:blip r:embed="rId8"/>
                      <a:stretch>
                        <a:fillRect/>
                      </a:stretch>
                    </p:blipFill>
                    <p:spPr>
                      <a:xfrm>
                        <a:off x="4455871" y="984625"/>
                        <a:ext cx="3313478" cy="4024722"/>
                      </a:xfrm>
                      <a:prstGeom prst="rect">
                        <a:avLst/>
                      </a:prstGeom>
                    </p:spPr>
                  </p:pic>
                </p:oleObj>
              </mc:Fallback>
            </mc:AlternateContent>
          </a:graphicData>
        </a:graphic>
      </p:graphicFrame>
      <p:graphicFrame>
        <p:nvGraphicFramePr>
          <p:cNvPr id="14" name="Chart 13">
            <a:extLst>
              <a:ext uri="{FF2B5EF4-FFF2-40B4-BE49-F238E27FC236}">
                <a16:creationId xmlns:a16="http://schemas.microsoft.com/office/drawing/2014/main" id="{FEE3D0F1-2246-1E59-6D18-918CC79F9CF6}"/>
              </a:ext>
            </a:extLst>
          </p:cNvPr>
          <p:cNvGraphicFramePr>
            <a:graphicFrameLocks/>
          </p:cNvGraphicFramePr>
          <p:nvPr>
            <p:extLst>
              <p:ext uri="{D42A27DB-BD31-4B8C-83A1-F6EECF244321}">
                <p14:modId xmlns:p14="http://schemas.microsoft.com/office/powerpoint/2010/main" val="381785781"/>
              </p:ext>
            </p:extLst>
          </p:nvPr>
        </p:nvGraphicFramePr>
        <p:xfrm>
          <a:off x="7725612" y="1132308"/>
          <a:ext cx="3443585" cy="2515089"/>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80555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50">
            <a:extLst>
              <a:ext uri="{FF2B5EF4-FFF2-40B4-BE49-F238E27FC236}">
                <a16:creationId xmlns:a16="http://schemas.microsoft.com/office/drawing/2014/main" id="{130B326A-C054-4820-AFCA-FCB009ABC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6" name="Picture 52">
            <a:extLst>
              <a:ext uri="{FF2B5EF4-FFF2-40B4-BE49-F238E27FC236}">
                <a16:creationId xmlns:a16="http://schemas.microsoft.com/office/drawing/2014/main" id="{E265DFC7-1B2A-4A32-9C43-C48EA6FF6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67" name="Straight Connector 54">
            <a:extLst>
              <a:ext uri="{FF2B5EF4-FFF2-40B4-BE49-F238E27FC236}">
                <a16:creationId xmlns:a16="http://schemas.microsoft.com/office/drawing/2014/main" id="{853B328C-A402-44DE-AABB-9BFBB6617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68" name="Rectangle 56">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building, window, sky">
            <a:extLst>
              <a:ext uri="{FF2B5EF4-FFF2-40B4-BE49-F238E27FC236}">
                <a16:creationId xmlns:a16="http://schemas.microsoft.com/office/drawing/2014/main" id="{2675AF6C-A471-BA5C-17E1-F30D08E9E552}"/>
              </a:ext>
            </a:extLst>
          </p:cNvPr>
          <p:cNvPicPr>
            <a:picLocks noChangeAspect="1"/>
          </p:cNvPicPr>
          <p:nvPr/>
        </p:nvPicPr>
        <p:blipFill rotWithShape="1">
          <a:blip r:embed="rId3">
            <a:alphaModFix amt="50000"/>
            <a:grayscl/>
            <a:extLst>
              <a:ext uri="{28A0092B-C50C-407E-A947-70E740481C1C}">
                <a14:useLocalDpi xmlns:a14="http://schemas.microsoft.com/office/drawing/2010/main" val="0"/>
              </a:ext>
            </a:extLst>
          </a:blip>
          <a:srcRect t="43749" r="-1" b="-1"/>
          <a:stretch/>
        </p:blipFill>
        <p:spPr>
          <a:xfrm>
            <a:off x="305" y="10"/>
            <a:ext cx="12191695" cy="6857990"/>
          </a:xfrm>
          <a:prstGeom prst="rect">
            <a:avLst/>
          </a:prstGeom>
        </p:spPr>
      </p:pic>
      <p:sp>
        <p:nvSpPr>
          <p:cNvPr id="2" name="Title 1">
            <a:extLst>
              <a:ext uri="{FF2B5EF4-FFF2-40B4-BE49-F238E27FC236}">
                <a16:creationId xmlns:a16="http://schemas.microsoft.com/office/drawing/2014/main" id="{FC6B2251-363F-6C39-BAB7-0EB55A18ACCC}"/>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4800"/>
              <a:t>Recomendations</a:t>
            </a:r>
          </a:p>
        </p:txBody>
      </p:sp>
      <p:cxnSp>
        <p:nvCxnSpPr>
          <p:cNvPr id="69" name="Straight Connector 58">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54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6" name="Picture 15" descr="A close up of a brick wall&#10;&#10;Description automatically generated with medium confidence">
            <a:extLst>
              <a:ext uri="{FF2B5EF4-FFF2-40B4-BE49-F238E27FC236}">
                <a16:creationId xmlns:a16="http://schemas.microsoft.com/office/drawing/2014/main" id="{C4F4F5E4-7E74-0E61-720A-A0970BB9E2B9}"/>
              </a:ext>
            </a:extLst>
          </p:cNvPr>
          <p:cNvPicPr>
            <a:picLocks noGrp="1" noRot="1" noChangeAspect="1" noMove="1" noResize="1" noEditPoints="1" noAdjustHandles="1" noChangeArrowheads="1" noChangeShapeType="1" noCrop="1"/>
          </p:cNvPicPr>
          <p:nvPr/>
        </p:nvPicPr>
        <p:blipFill>
          <a:blip r:embed="rId2" cstate="print">
            <a:alphaModFix amt="20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172200"/>
          </a:xfrm>
          <a:prstGeom prst="rect">
            <a:avLst/>
          </a:prstGeom>
        </p:spPr>
      </p:pic>
      <p:sp>
        <p:nvSpPr>
          <p:cNvPr id="11" name="TextBox 10">
            <a:extLst>
              <a:ext uri="{FF2B5EF4-FFF2-40B4-BE49-F238E27FC236}">
                <a16:creationId xmlns:a16="http://schemas.microsoft.com/office/drawing/2014/main" id="{E67CC905-E49E-CFB0-B801-CB4193D93FFD}"/>
              </a:ext>
            </a:extLst>
          </p:cNvPr>
          <p:cNvSpPr txBox="1"/>
          <p:nvPr/>
        </p:nvSpPr>
        <p:spPr>
          <a:xfrm>
            <a:off x="729557" y="1116285"/>
            <a:ext cx="3526523" cy="4386591"/>
          </a:xfrm>
          <a:prstGeom prst="rect">
            <a:avLst/>
          </a:prstGeom>
        </p:spPr>
        <p:txBody>
          <a:bodyPr vert="horz" lIns="91440" tIns="45720" rIns="91440" bIns="45720" rtlCol="0" anchor="t">
            <a:normAutofit fontScale="85000" lnSpcReduction="10000"/>
          </a:bodyPr>
          <a:lstStyle/>
          <a:p>
            <a:pPr indent="-228600" defTabSz="914400">
              <a:lnSpc>
                <a:spcPct val="120000"/>
              </a:lnSpc>
              <a:spcBef>
                <a:spcPct val="0"/>
              </a:spcBef>
              <a:spcAft>
                <a:spcPts val="600"/>
              </a:spcAft>
              <a:buClr>
                <a:schemeClr val="accent1"/>
              </a:buClr>
              <a:buSzPct val="100000"/>
              <a:buFont typeface="Arial" panose="020B0604020202020204" pitchFamily="34" charset="0"/>
              <a:buChar char="•"/>
            </a:pPr>
            <a:r>
              <a:rPr lang="en-US" sz="1900" cap="all" dirty="0"/>
              <a:t>The results of the hypothesis are based on the P value ( 2.36652E-12 ).  There is statistical significance in the value of home sales with a brick-face exterior. We can reject the null hypothesis. </a:t>
            </a:r>
          </a:p>
          <a:p>
            <a:pPr indent="-228600" algn="ctr" defTabSz="914400">
              <a:lnSpc>
                <a:spcPct val="120000"/>
              </a:lnSpc>
              <a:spcBef>
                <a:spcPct val="0"/>
              </a:spcBef>
              <a:spcAft>
                <a:spcPts val="600"/>
              </a:spcAft>
              <a:buClr>
                <a:schemeClr val="accent1"/>
              </a:buClr>
              <a:buSzPct val="100000"/>
              <a:buFont typeface="Arial" panose="020B0604020202020204" pitchFamily="34" charset="0"/>
              <a:buChar char="•"/>
            </a:pPr>
            <a:endParaRPr lang="en-US" sz="1900" cap="all" dirty="0"/>
          </a:p>
          <a:p>
            <a:pPr indent="-228600" defTabSz="914400">
              <a:lnSpc>
                <a:spcPct val="120000"/>
              </a:lnSpc>
              <a:spcBef>
                <a:spcPct val="0"/>
              </a:spcBef>
              <a:spcAft>
                <a:spcPts val="600"/>
              </a:spcAft>
              <a:buClr>
                <a:schemeClr val="accent1"/>
              </a:buClr>
              <a:buSzPct val="100000"/>
              <a:buFont typeface="Arial" panose="020B0604020202020204" pitchFamily="34" charset="0"/>
              <a:buChar char="•"/>
            </a:pPr>
            <a:r>
              <a:rPr lang="en-US" sz="1900" cap="all" dirty="0"/>
              <a:t>My recommendation is to mark these homes at a higher value than those without a brick-faced exterior </a:t>
            </a:r>
          </a:p>
          <a:p>
            <a:pPr indent="-228600" defTabSz="914400">
              <a:lnSpc>
                <a:spcPct val="120000"/>
              </a:lnSpc>
              <a:spcBef>
                <a:spcPct val="0"/>
              </a:spcBef>
              <a:spcAft>
                <a:spcPts val="600"/>
              </a:spcAft>
              <a:buClr>
                <a:schemeClr val="accent1"/>
              </a:buClr>
              <a:buSzPct val="100000"/>
              <a:buFont typeface="Arial" panose="020B0604020202020204" pitchFamily="34" charset="0"/>
              <a:buChar char="•"/>
            </a:pPr>
            <a:endParaRPr lang="en-US" cap="all" dirty="0"/>
          </a:p>
        </p:txBody>
      </p:sp>
      <p:grpSp>
        <p:nvGrpSpPr>
          <p:cNvPr id="50" name="Group 49">
            <a:extLst>
              <a:ext uri="{FF2B5EF4-FFF2-40B4-BE49-F238E27FC236}">
                <a16:creationId xmlns:a16="http://schemas.microsoft.com/office/drawing/2014/main" id="{52EE9E57-6761-41DA-9027-1C974C7A2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51" name="Rectangle 50">
              <a:extLst>
                <a:ext uri="{FF2B5EF4-FFF2-40B4-BE49-F238E27FC236}">
                  <a16:creationId xmlns:a16="http://schemas.microsoft.com/office/drawing/2014/main" id="{9A259651-E3A2-4994-9C7E-F9C996FEE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C10BF1-7660-4980-8A86-050AC1679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0B3E85F7-A121-4BE2-94EF-7251990E2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682" y="988222"/>
            <a:ext cx="5134327" cy="412614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57376F3-7DD0-6EF1-40F5-BD73BDB14BFA}"/>
              </a:ext>
            </a:extLst>
          </p:cNvPr>
          <p:cNvPicPr>
            <a:picLocks noChangeAspect="1"/>
          </p:cNvPicPr>
          <p:nvPr/>
        </p:nvPicPr>
        <p:blipFill>
          <a:blip r:embed="rId4"/>
          <a:stretch>
            <a:fillRect/>
          </a:stretch>
        </p:blipFill>
        <p:spPr>
          <a:xfrm>
            <a:off x="6096000" y="1226728"/>
            <a:ext cx="4857750" cy="3653207"/>
          </a:xfrm>
          <a:prstGeom prst="rect">
            <a:avLst/>
          </a:prstGeom>
        </p:spPr>
      </p:pic>
    </p:spTree>
    <p:extLst>
      <p:ext uri="{BB962C8B-B14F-4D97-AF65-F5344CB8AC3E}">
        <p14:creationId xmlns:p14="http://schemas.microsoft.com/office/powerpoint/2010/main" val="2206478296"/>
      </p:ext>
    </p:extLst>
  </p:cSld>
  <p:clrMapOvr>
    <a:masterClrMapping/>
  </p:clrMapOvr>
</p:sld>
</file>

<file path=ppt/theme/theme1.xml><?xml version="1.0" encoding="utf-8"?>
<a:theme xmlns:a="http://schemas.openxmlformats.org/drawingml/2006/main" name="Galler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TM10001114[[fn=Gallery]]</Template>
  <TotalTime>2646</TotalTime>
  <Words>439</Words>
  <Application>Microsoft Office PowerPoint</Application>
  <PresentationFormat>Widescreen</PresentationFormat>
  <Paragraphs>31</Paragraphs>
  <Slides>11</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5" baseType="lpstr">
      <vt:lpstr>Arial</vt:lpstr>
      <vt:lpstr>Rockwell</vt:lpstr>
      <vt:lpstr>Gallery</vt:lpstr>
      <vt:lpstr>Worksheet</vt:lpstr>
      <vt:lpstr>Statistical Analysis of Ames, Iowa Home Sales</vt:lpstr>
      <vt:lpstr>Project Goal…</vt:lpstr>
      <vt:lpstr>Hypotheses 1</vt:lpstr>
      <vt:lpstr>Hypotheses 2</vt:lpstr>
      <vt:lpstr>The process</vt:lpstr>
      <vt:lpstr>Analysis of Brick face exteriors </vt:lpstr>
      <vt:lpstr>Analysis of concrete slab foundations </vt:lpstr>
      <vt:lpstr>Recomendations</vt:lpstr>
      <vt:lpstr>PowerPoint Presentation</vt:lpstr>
      <vt:lpstr>PowerPoint Presentation</vt:lpstr>
      <vt:lpstr> A Statistical Analysis of Ames, Iowa Home Sales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Alexandra Grace Watson</cp:lastModifiedBy>
  <cp:revision>21</cp:revision>
  <dcterms:created xsi:type="dcterms:W3CDTF">2023-05-19T16:45:24Z</dcterms:created>
  <dcterms:modified xsi:type="dcterms:W3CDTF">2023-05-25T02:21:12Z</dcterms:modified>
</cp:coreProperties>
</file>